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59" r:id="rId3"/>
    <p:sldId id="260" r:id="rId4"/>
    <p:sldId id="276" r:id="rId5"/>
    <p:sldId id="277" r:id="rId6"/>
    <p:sldId id="278" r:id="rId7"/>
    <p:sldId id="261" r:id="rId8"/>
    <p:sldId id="262" r:id="rId9"/>
    <p:sldId id="269" r:id="rId10"/>
    <p:sldId id="270" r:id="rId11"/>
    <p:sldId id="274" r:id="rId12"/>
    <p:sldId id="271" r:id="rId13"/>
    <p:sldId id="263" r:id="rId14"/>
    <p:sldId id="264" r:id="rId15"/>
    <p:sldId id="272" r:id="rId16"/>
    <p:sldId id="265" r:id="rId17"/>
    <p:sldId id="266" r:id="rId18"/>
    <p:sldId id="273" r:id="rId19"/>
    <p:sldId id="267" r:id="rId20"/>
    <p:sldId id="268" r:id="rId21"/>
    <p:sldId id="275" r:id="rId2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Εισαγωγη" id="{6B8D3DAC-6F70-44CB-B4F8-8B913E10A22F}">
          <p14:sldIdLst>
            <p14:sldId id="258"/>
            <p14:sldId id="259"/>
            <p14:sldId id="260"/>
            <p14:sldId id="276"/>
            <p14:sldId id="277"/>
          </p14:sldIdLst>
        </p14:section>
        <p14:section name="The Lorenzs" id="{3FAF74B8-6658-416B-89F4-60737A3B7878}">
          <p14:sldIdLst>
            <p14:sldId id="278"/>
          </p14:sldIdLst>
        </p14:section>
        <p14:section name="Lorenz" id="{A3E442BA-E4A8-4C0C-8286-1D02F2F95BA0}">
          <p14:sldIdLst>
            <p14:sldId id="261"/>
            <p14:sldId id="262"/>
          </p14:sldIdLst>
        </p14:section>
        <p14:section name="4d Lorenz" id="{CC487BE9-68C6-4584-9F6A-ADFFCF5D9431}">
          <p14:sldIdLst>
            <p14:sldId id="269"/>
            <p14:sldId id="270"/>
          </p14:sldIdLst>
        </p14:section>
        <p14:section name="More" id="{3F9670B3-C29A-40DD-BBC6-B9FBA522714F}">
          <p14:sldIdLst>
            <p14:sldId id="274"/>
          </p14:sldIdLst>
        </p14:section>
        <p14:section name="Chen system" id="{3FCB1C93-7DAF-41E7-95B3-07CE7BB37508}">
          <p14:sldIdLst>
            <p14:sldId id="271"/>
            <p14:sldId id="263"/>
            <p14:sldId id="264"/>
          </p14:sldIdLst>
        </p14:section>
        <p14:section name="Nose-Hoover Oscillator" id="{FB9AC444-5D9F-44BF-BC2E-F4A9E004EBA2}">
          <p14:sldIdLst>
            <p14:sldId id="272"/>
            <p14:sldId id="265"/>
            <p14:sldId id="266"/>
          </p14:sldIdLst>
        </p14:section>
        <p14:section name="Sprott-Jafari system" id="{8D0D07B4-CA5D-4ED0-90E7-01EE410DE17B}">
          <p14:sldIdLst>
            <p14:sldId id="273"/>
            <p14:sldId id="267"/>
            <p14:sldId id="268"/>
          </p14:sldIdLst>
        </p14:section>
        <p14:section name="Animation" id="{A68B7614-344D-4087-9E9C-5B3894620173}">
          <p14:sldIdLst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12" autoAdjust="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07793E-2B40-410F-ACFC-4BC7410CD1AD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C637A7A5-A5FC-4B71-AD2C-129334595F07}">
      <dgm:prSet/>
      <dgm:spPr/>
      <dgm:t>
        <a:bodyPr/>
        <a:lstStyle/>
        <a:p>
          <a:r>
            <a:rPr lang="en-US" b="0" dirty="0"/>
            <a:t>Numerical Methods</a:t>
          </a:r>
          <a:endParaRPr lang="el-GR" b="0" dirty="0"/>
        </a:p>
      </dgm:t>
    </dgm:pt>
    <dgm:pt modelId="{6045A4F5-4875-47B4-8D48-C65D9C266374}" type="parTrans" cxnId="{03B2DFD6-44E6-446A-B7E9-9CAF8D80C3B2}">
      <dgm:prSet/>
      <dgm:spPr/>
      <dgm:t>
        <a:bodyPr/>
        <a:lstStyle/>
        <a:p>
          <a:endParaRPr lang="el-GR"/>
        </a:p>
      </dgm:t>
    </dgm:pt>
    <dgm:pt modelId="{3744E94D-EDA6-4042-8487-A480C0DA1185}" type="sibTrans" cxnId="{03B2DFD6-44E6-446A-B7E9-9CAF8D80C3B2}">
      <dgm:prSet/>
      <dgm:spPr/>
      <dgm:t>
        <a:bodyPr/>
        <a:lstStyle/>
        <a:p>
          <a:endParaRPr lang="el-GR"/>
        </a:p>
      </dgm:t>
    </dgm:pt>
    <dgm:pt modelId="{5FE9A1DB-D11A-4829-8CE8-E20619ED9781}">
      <dgm:prSet custT="1"/>
      <dgm:spPr/>
      <dgm:t>
        <a:bodyPr/>
        <a:lstStyle/>
        <a:p>
          <a:r>
            <a:rPr lang="en-US" sz="2800" dirty="0"/>
            <a:t>Explicit Methods</a:t>
          </a:r>
          <a:endParaRPr lang="el-GR" sz="2800" dirty="0"/>
        </a:p>
      </dgm:t>
    </dgm:pt>
    <dgm:pt modelId="{0A69DB16-FABC-4CAA-9300-208FF7FE69E1}" type="parTrans" cxnId="{D1ED66DB-7690-4AC4-A74E-D62B149DBBC6}">
      <dgm:prSet/>
      <dgm:spPr/>
      <dgm:t>
        <a:bodyPr/>
        <a:lstStyle/>
        <a:p>
          <a:endParaRPr lang="el-GR"/>
        </a:p>
      </dgm:t>
    </dgm:pt>
    <dgm:pt modelId="{B1E28130-F3EF-45ED-AA09-01757C511DA7}" type="sibTrans" cxnId="{D1ED66DB-7690-4AC4-A74E-D62B149DBBC6}">
      <dgm:prSet/>
      <dgm:spPr/>
      <dgm:t>
        <a:bodyPr/>
        <a:lstStyle/>
        <a:p>
          <a:endParaRPr lang="el-GR"/>
        </a:p>
      </dgm:t>
    </dgm:pt>
    <dgm:pt modelId="{0E10E491-8D46-4F2C-81AD-0E9F0DFC31A1}">
      <dgm:prSet custT="1"/>
      <dgm:spPr/>
      <dgm:t>
        <a:bodyPr/>
        <a:lstStyle/>
        <a:p>
          <a:r>
            <a:rPr lang="en-US" sz="2400" dirty="0"/>
            <a:t>Forward Euler</a:t>
          </a:r>
          <a:endParaRPr lang="el-GR" sz="2400" dirty="0"/>
        </a:p>
      </dgm:t>
    </dgm:pt>
    <dgm:pt modelId="{5D6BE26A-319C-4DBC-82CB-7CF0C56551F5}" type="parTrans" cxnId="{A6AA2A68-8A95-48CD-9201-29E8D02D42E0}">
      <dgm:prSet/>
      <dgm:spPr/>
      <dgm:t>
        <a:bodyPr/>
        <a:lstStyle/>
        <a:p>
          <a:endParaRPr lang="el-GR"/>
        </a:p>
      </dgm:t>
    </dgm:pt>
    <dgm:pt modelId="{389839D3-DE23-4EF2-AA37-3112AE4CEA55}" type="sibTrans" cxnId="{A6AA2A68-8A95-48CD-9201-29E8D02D42E0}">
      <dgm:prSet/>
      <dgm:spPr/>
      <dgm:t>
        <a:bodyPr/>
        <a:lstStyle/>
        <a:p>
          <a:endParaRPr lang="el-GR"/>
        </a:p>
      </dgm:t>
    </dgm:pt>
    <dgm:pt modelId="{4ACE0278-DD02-4A3E-AB36-26DAC3A27683}">
      <dgm:prSet custT="1"/>
      <dgm:spPr/>
      <dgm:t>
        <a:bodyPr/>
        <a:lstStyle/>
        <a:p>
          <a:r>
            <a:rPr lang="en-US" sz="2400" dirty="0"/>
            <a:t>4th Runge-</a:t>
          </a:r>
          <a:r>
            <a:rPr lang="en-US" sz="2400" dirty="0" err="1"/>
            <a:t>Kutta</a:t>
          </a:r>
          <a:endParaRPr lang="en-US" sz="2400" dirty="0"/>
        </a:p>
        <a:p>
          <a:endParaRPr lang="el-GR" sz="2400" dirty="0"/>
        </a:p>
      </dgm:t>
    </dgm:pt>
    <dgm:pt modelId="{EEC1A5D6-5F86-43BE-9743-242DB6C5A762}" type="parTrans" cxnId="{BF3A3B29-9B61-43B6-910F-6A2EF8788DE2}">
      <dgm:prSet/>
      <dgm:spPr/>
      <dgm:t>
        <a:bodyPr/>
        <a:lstStyle/>
        <a:p>
          <a:endParaRPr lang="el-GR"/>
        </a:p>
      </dgm:t>
    </dgm:pt>
    <dgm:pt modelId="{12BFD985-8C63-4A88-B62B-1B14B554354A}" type="sibTrans" cxnId="{BF3A3B29-9B61-43B6-910F-6A2EF8788DE2}">
      <dgm:prSet/>
      <dgm:spPr/>
      <dgm:t>
        <a:bodyPr/>
        <a:lstStyle/>
        <a:p>
          <a:endParaRPr lang="el-GR"/>
        </a:p>
      </dgm:t>
    </dgm:pt>
    <dgm:pt modelId="{43D801E3-0FAE-472C-94C0-75CE4D219BAC}">
      <dgm:prSet custT="1"/>
      <dgm:spPr/>
      <dgm:t>
        <a:bodyPr/>
        <a:lstStyle/>
        <a:p>
          <a:r>
            <a:rPr lang="en-US" sz="2800" dirty="0"/>
            <a:t>Implicit Methods</a:t>
          </a:r>
          <a:endParaRPr lang="el-GR" sz="2800" dirty="0"/>
        </a:p>
      </dgm:t>
    </dgm:pt>
    <dgm:pt modelId="{109FB781-DB1C-4C3E-BCA4-57A4D98CB0E6}" type="parTrans" cxnId="{D43946BC-7557-44B6-A800-5C38A7AAEDAB}">
      <dgm:prSet/>
      <dgm:spPr/>
      <dgm:t>
        <a:bodyPr/>
        <a:lstStyle/>
        <a:p>
          <a:endParaRPr lang="el-GR"/>
        </a:p>
      </dgm:t>
    </dgm:pt>
    <dgm:pt modelId="{E935001C-6D70-4E2C-B855-01E069EFBE52}" type="sibTrans" cxnId="{D43946BC-7557-44B6-A800-5C38A7AAEDAB}">
      <dgm:prSet/>
      <dgm:spPr/>
      <dgm:t>
        <a:bodyPr/>
        <a:lstStyle/>
        <a:p>
          <a:endParaRPr lang="el-GR"/>
        </a:p>
      </dgm:t>
    </dgm:pt>
    <dgm:pt modelId="{8CE9E1A1-7C67-4130-8185-DB957B913884}">
      <dgm:prSet custT="1"/>
      <dgm:spPr/>
      <dgm:t>
        <a:bodyPr/>
        <a:lstStyle/>
        <a:p>
          <a:r>
            <a:rPr lang="en-US" sz="2400" dirty="0"/>
            <a:t>Raphson-Newton</a:t>
          </a:r>
          <a:endParaRPr lang="el-GR" sz="2400" dirty="0"/>
        </a:p>
      </dgm:t>
    </dgm:pt>
    <dgm:pt modelId="{DB8A0431-B8F7-46E1-99F4-68A111846CE8}" type="parTrans" cxnId="{551E3151-35DE-4C45-8013-1268B37FC6B7}">
      <dgm:prSet/>
      <dgm:spPr/>
      <dgm:t>
        <a:bodyPr/>
        <a:lstStyle/>
        <a:p>
          <a:endParaRPr lang="el-GR"/>
        </a:p>
      </dgm:t>
    </dgm:pt>
    <dgm:pt modelId="{19CB3439-A8C4-41B9-B91C-6E9857AF1F14}" type="sibTrans" cxnId="{551E3151-35DE-4C45-8013-1268B37FC6B7}">
      <dgm:prSet/>
      <dgm:spPr/>
      <dgm:t>
        <a:bodyPr/>
        <a:lstStyle/>
        <a:p>
          <a:endParaRPr lang="el-GR"/>
        </a:p>
      </dgm:t>
    </dgm:pt>
    <dgm:pt modelId="{B293A83A-FB9F-4AB7-9182-86756BE74CE1}">
      <dgm:prSet custT="1"/>
      <dgm:spPr/>
      <dgm:t>
        <a:bodyPr/>
        <a:lstStyle/>
        <a:p>
          <a:r>
            <a:rPr lang="en-US" sz="2400" dirty="0"/>
            <a:t>Backward Euler</a:t>
          </a:r>
          <a:endParaRPr lang="el-GR" sz="2400" dirty="0"/>
        </a:p>
      </dgm:t>
    </dgm:pt>
    <dgm:pt modelId="{4F319B55-87B4-447F-8E9B-BFF63BFEBB05}" type="sibTrans" cxnId="{507C2CE2-01A7-40D2-911B-C81C2CC218B8}">
      <dgm:prSet/>
      <dgm:spPr/>
      <dgm:t>
        <a:bodyPr/>
        <a:lstStyle/>
        <a:p>
          <a:endParaRPr lang="el-GR"/>
        </a:p>
      </dgm:t>
    </dgm:pt>
    <dgm:pt modelId="{B4C182C1-5A66-46DF-8A8B-F91949F7C941}" type="parTrans" cxnId="{507C2CE2-01A7-40D2-911B-C81C2CC218B8}">
      <dgm:prSet/>
      <dgm:spPr/>
      <dgm:t>
        <a:bodyPr/>
        <a:lstStyle/>
        <a:p>
          <a:endParaRPr lang="el-GR"/>
        </a:p>
      </dgm:t>
    </dgm:pt>
    <dgm:pt modelId="{AE388008-936D-4EAD-9B35-0A348E29D6E0}" type="pres">
      <dgm:prSet presAssocID="{C507793E-2B40-410F-ACFC-4BC7410CD1AD}" presName="vert0" presStyleCnt="0">
        <dgm:presLayoutVars>
          <dgm:dir/>
          <dgm:animOne val="branch"/>
          <dgm:animLvl val="lvl"/>
        </dgm:presLayoutVars>
      </dgm:prSet>
      <dgm:spPr/>
    </dgm:pt>
    <dgm:pt modelId="{FAB56281-CCFF-402F-A47A-27A3F41DD978}" type="pres">
      <dgm:prSet presAssocID="{C637A7A5-A5FC-4B71-AD2C-129334595F07}" presName="thickLine" presStyleLbl="alignNode1" presStyleIdx="0" presStyleCnt="1"/>
      <dgm:spPr/>
    </dgm:pt>
    <dgm:pt modelId="{7CA47E0A-133A-4E89-92E6-9DE27196F032}" type="pres">
      <dgm:prSet presAssocID="{C637A7A5-A5FC-4B71-AD2C-129334595F07}" presName="horz1" presStyleCnt="0"/>
      <dgm:spPr/>
    </dgm:pt>
    <dgm:pt modelId="{AB07C954-6743-40F9-9FC1-F726260FA9A4}" type="pres">
      <dgm:prSet presAssocID="{C637A7A5-A5FC-4B71-AD2C-129334595F07}" presName="tx1" presStyleLbl="revTx" presStyleIdx="0" presStyleCnt="7"/>
      <dgm:spPr/>
    </dgm:pt>
    <dgm:pt modelId="{17162E78-B254-4721-8DA4-F4C202AEFFE0}" type="pres">
      <dgm:prSet presAssocID="{C637A7A5-A5FC-4B71-AD2C-129334595F07}" presName="vert1" presStyleCnt="0"/>
      <dgm:spPr/>
    </dgm:pt>
    <dgm:pt modelId="{291F371F-F2E3-4641-B8C5-B27CDB41FA35}" type="pres">
      <dgm:prSet presAssocID="{5FE9A1DB-D11A-4829-8CE8-E20619ED9781}" presName="vertSpace2a" presStyleCnt="0"/>
      <dgm:spPr/>
    </dgm:pt>
    <dgm:pt modelId="{3E7ABB9C-8327-4C0C-A221-312CA14EC775}" type="pres">
      <dgm:prSet presAssocID="{5FE9A1DB-D11A-4829-8CE8-E20619ED9781}" presName="horz2" presStyleCnt="0"/>
      <dgm:spPr/>
    </dgm:pt>
    <dgm:pt modelId="{5D53730D-05BA-4E73-8ED5-95380D49EDEB}" type="pres">
      <dgm:prSet presAssocID="{5FE9A1DB-D11A-4829-8CE8-E20619ED9781}" presName="horzSpace2" presStyleCnt="0"/>
      <dgm:spPr/>
    </dgm:pt>
    <dgm:pt modelId="{86D00F75-99C7-4868-99A5-DE92498636E4}" type="pres">
      <dgm:prSet presAssocID="{5FE9A1DB-D11A-4829-8CE8-E20619ED9781}" presName="tx2" presStyleLbl="revTx" presStyleIdx="1" presStyleCnt="7"/>
      <dgm:spPr/>
    </dgm:pt>
    <dgm:pt modelId="{6B8DE142-9ECB-499A-96CA-DDFC57A2331E}" type="pres">
      <dgm:prSet presAssocID="{5FE9A1DB-D11A-4829-8CE8-E20619ED9781}" presName="vert2" presStyleCnt="0"/>
      <dgm:spPr/>
    </dgm:pt>
    <dgm:pt modelId="{6013401A-616E-46EE-A6CF-5808FDAA2EBB}" type="pres">
      <dgm:prSet presAssocID="{0E10E491-8D46-4F2C-81AD-0E9F0DFC31A1}" presName="horz3" presStyleCnt="0"/>
      <dgm:spPr/>
    </dgm:pt>
    <dgm:pt modelId="{5255BBD5-5CB8-41A2-A7F6-2BAC7D28ED76}" type="pres">
      <dgm:prSet presAssocID="{0E10E491-8D46-4F2C-81AD-0E9F0DFC31A1}" presName="horzSpace3" presStyleCnt="0"/>
      <dgm:spPr/>
    </dgm:pt>
    <dgm:pt modelId="{3C7E75E5-7762-40CF-8120-9DDD660A5F2E}" type="pres">
      <dgm:prSet presAssocID="{0E10E491-8D46-4F2C-81AD-0E9F0DFC31A1}" presName="tx3" presStyleLbl="revTx" presStyleIdx="2" presStyleCnt="7"/>
      <dgm:spPr/>
    </dgm:pt>
    <dgm:pt modelId="{A9784DC2-F672-4EDF-AD6B-92A325E5389A}" type="pres">
      <dgm:prSet presAssocID="{0E10E491-8D46-4F2C-81AD-0E9F0DFC31A1}" presName="vert3" presStyleCnt="0"/>
      <dgm:spPr/>
    </dgm:pt>
    <dgm:pt modelId="{6E5EDDE2-989F-430A-AE3B-632DDF536BB4}" type="pres">
      <dgm:prSet presAssocID="{389839D3-DE23-4EF2-AA37-3112AE4CEA55}" presName="thinLine3" presStyleLbl="callout" presStyleIdx="0" presStyleCnt="3"/>
      <dgm:spPr/>
    </dgm:pt>
    <dgm:pt modelId="{A3EA0F0D-EE95-4941-A9BE-A0B2203D2E83}" type="pres">
      <dgm:prSet presAssocID="{4ACE0278-DD02-4A3E-AB36-26DAC3A27683}" presName="horz3" presStyleCnt="0"/>
      <dgm:spPr/>
    </dgm:pt>
    <dgm:pt modelId="{B35F60A3-9058-4421-93F9-368D102D6F7D}" type="pres">
      <dgm:prSet presAssocID="{4ACE0278-DD02-4A3E-AB36-26DAC3A27683}" presName="horzSpace3" presStyleCnt="0"/>
      <dgm:spPr/>
    </dgm:pt>
    <dgm:pt modelId="{82723F3B-5B3E-4723-81BC-C9F96B9906E7}" type="pres">
      <dgm:prSet presAssocID="{4ACE0278-DD02-4A3E-AB36-26DAC3A27683}" presName="tx3" presStyleLbl="revTx" presStyleIdx="3" presStyleCnt="7"/>
      <dgm:spPr/>
    </dgm:pt>
    <dgm:pt modelId="{2DC5F894-F050-466B-B9D4-745269368849}" type="pres">
      <dgm:prSet presAssocID="{4ACE0278-DD02-4A3E-AB36-26DAC3A27683}" presName="vert3" presStyleCnt="0"/>
      <dgm:spPr/>
    </dgm:pt>
    <dgm:pt modelId="{422BF1D5-01AD-4F64-8397-263CBA21C5D9}" type="pres">
      <dgm:prSet presAssocID="{5FE9A1DB-D11A-4829-8CE8-E20619ED9781}" presName="thinLine2b" presStyleLbl="callout" presStyleIdx="1" presStyleCnt="3"/>
      <dgm:spPr/>
    </dgm:pt>
    <dgm:pt modelId="{9A07E465-4B1B-4027-B14E-32A1F688368E}" type="pres">
      <dgm:prSet presAssocID="{5FE9A1DB-D11A-4829-8CE8-E20619ED9781}" presName="vertSpace2b" presStyleCnt="0"/>
      <dgm:spPr/>
    </dgm:pt>
    <dgm:pt modelId="{DA1077B0-BB47-4960-AAC1-821EC04B4471}" type="pres">
      <dgm:prSet presAssocID="{43D801E3-0FAE-472C-94C0-75CE4D219BAC}" presName="horz2" presStyleCnt="0"/>
      <dgm:spPr/>
    </dgm:pt>
    <dgm:pt modelId="{B90040B3-27C5-4099-8935-D7173E7709E8}" type="pres">
      <dgm:prSet presAssocID="{43D801E3-0FAE-472C-94C0-75CE4D219BAC}" presName="horzSpace2" presStyleCnt="0"/>
      <dgm:spPr/>
    </dgm:pt>
    <dgm:pt modelId="{12C7BB70-C28E-4B65-A898-6F0EB12DC7EF}" type="pres">
      <dgm:prSet presAssocID="{43D801E3-0FAE-472C-94C0-75CE4D219BAC}" presName="tx2" presStyleLbl="revTx" presStyleIdx="4" presStyleCnt="7"/>
      <dgm:spPr/>
    </dgm:pt>
    <dgm:pt modelId="{A185EC8A-B136-428D-9E98-F0799C1A6241}" type="pres">
      <dgm:prSet presAssocID="{43D801E3-0FAE-472C-94C0-75CE4D219BAC}" presName="vert2" presStyleCnt="0"/>
      <dgm:spPr/>
    </dgm:pt>
    <dgm:pt modelId="{B5810F33-C599-4D28-A08D-BD5B38580C22}" type="pres">
      <dgm:prSet presAssocID="{B293A83A-FB9F-4AB7-9182-86756BE74CE1}" presName="horz3" presStyleCnt="0"/>
      <dgm:spPr/>
    </dgm:pt>
    <dgm:pt modelId="{DE0D3D85-8838-4CC0-AA5D-69DFF9710B18}" type="pres">
      <dgm:prSet presAssocID="{B293A83A-FB9F-4AB7-9182-86756BE74CE1}" presName="horzSpace3" presStyleCnt="0"/>
      <dgm:spPr/>
    </dgm:pt>
    <dgm:pt modelId="{EB32050D-8259-4610-A051-F3286F7B9EBF}" type="pres">
      <dgm:prSet presAssocID="{B293A83A-FB9F-4AB7-9182-86756BE74CE1}" presName="tx3" presStyleLbl="revTx" presStyleIdx="5" presStyleCnt="7"/>
      <dgm:spPr/>
    </dgm:pt>
    <dgm:pt modelId="{96F43AEF-B785-426D-8D2B-0232ADD4B948}" type="pres">
      <dgm:prSet presAssocID="{B293A83A-FB9F-4AB7-9182-86756BE74CE1}" presName="vert3" presStyleCnt="0"/>
      <dgm:spPr/>
    </dgm:pt>
    <dgm:pt modelId="{3005AF8E-CD32-4E5D-8E13-AFD892A8706E}" type="pres">
      <dgm:prSet presAssocID="{8CE9E1A1-7C67-4130-8185-DB957B913884}" presName="horz4" presStyleCnt="0"/>
      <dgm:spPr/>
    </dgm:pt>
    <dgm:pt modelId="{C36989A5-F8CF-4266-BDD2-13C6C4D96352}" type="pres">
      <dgm:prSet presAssocID="{8CE9E1A1-7C67-4130-8185-DB957B913884}" presName="horzSpace4" presStyleCnt="0"/>
      <dgm:spPr/>
    </dgm:pt>
    <dgm:pt modelId="{A4A1E7BB-A352-4390-9C64-1702D4945FE5}" type="pres">
      <dgm:prSet presAssocID="{8CE9E1A1-7C67-4130-8185-DB957B913884}" presName="tx4" presStyleLbl="revTx" presStyleIdx="6" presStyleCnt="7">
        <dgm:presLayoutVars>
          <dgm:bulletEnabled val="1"/>
        </dgm:presLayoutVars>
      </dgm:prSet>
      <dgm:spPr/>
    </dgm:pt>
    <dgm:pt modelId="{A58A6813-B215-4EA3-8F22-4E8FED3CA11B}" type="pres">
      <dgm:prSet presAssocID="{43D801E3-0FAE-472C-94C0-75CE4D219BAC}" presName="thinLine2b" presStyleLbl="callout" presStyleIdx="2" presStyleCnt="3"/>
      <dgm:spPr/>
    </dgm:pt>
    <dgm:pt modelId="{75E726C2-E347-40D4-AE52-3402FB93619B}" type="pres">
      <dgm:prSet presAssocID="{43D801E3-0FAE-472C-94C0-75CE4D219BAC}" presName="vertSpace2b" presStyleCnt="0"/>
      <dgm:spPr/>
    </dgm:pt>
  </dgm:ptLst>
  <dgm:cxnLst>
    <dgm:cxn modelId="{5D72FD15-C009-4C47-907D-BF3F5760E55B}" type="presOf" srcId="{43D801E3-0FAE-472C-94C0-75CE4D219BAC}" destId="{12C7BB70-C28E-4B65-A898-6F0EB12DC7EF}" srcOrd="0" destOrd="0" presId="urn:microsoft.com/office/officeart/2008/layout/LinedList"/>
    <dgm:cxn modelId="{BF3A3B29-9B61-43B6-910F-6A2EF8788DE2}" srcId="{5FE9A1DB-D11A-4829-8CE8-E20619ED9781}" destId="{4ACE0278-DD02-4A3E-AB36-26DAC3A27683}" srcOrd="1" destOrd="0" parTransId="{EEC1A5D6-5F86-43BE-9743-242DB6C5A762}" sibTransId="{12BFD985-8C63-4A88-B62B-1B14B554354A}"/>
    <dgm:cxn modelId="{DFB9283A-67D7-49C7-B27F-64169787E74F}" type="presOf" srcId="{4ACE0278-DD02-4A3E-AB36-26DAC3A27683}" destId="{82723F3B-5B3E-4723-81BC-C9F96B9906E7}" srcOrd="0" destOrd="0" presId="urn:microsoft.com/office/officeart/2008/layout/LinedList"/>
    <dgm:cxn modelId="{A6AA2A68-8A95-48CD-9201-29E8D02D42E0}" srcId="{5FE9A1DB-D11A-4829-8CE8-E20619ED9781}" destId="{0E10E491-8D46-4F2C-81AD-0E9F0DFC31A1}" srcOrd="0" destOrd="0" parTransId="{5D6BE26A-319C-4DBC-82CB-7CF0C56551F5}" sibTransId="{389839D3-DE23-4EF2-AA37-3112AE4CEA55}"/>
    <dgm:cxn modelId="{FF7BC248-FA85-4127-A6FC-CDCF53E6EFAB}" type="presOf" srcId="{5FE9A1DB-D11A-4829-8CE8-E20619ED9781}" destId="{86D00F75-99C7-4868-99A5-DE92498636E4}" srcOrd="0" destOrd="0" presId="urn:microsoft.com/office/officeart/2008/layout/LinedList"/>
    <dgm:cxn modelId="{551E3151-35DE-4C45-8013-1268B37FC6B7}" srcId="{B293A83A-FB9F-4AB7-9182-86756BE74CE1}" destId="{8CE9E1A1-7C67-4130-8185-DB957B913884}" srcOrd="0" destOrd="0" parTransId="{DB8A0431-B8F7-46E1-99F4-68A111846CE8}" sibTransId="{19CB3439-A8C4-41B9-B91C-6E9857AF1F14}"/>
    <dgm:cxn modelId="{53B67FB0-1605-43F2-B4AF-1E83E0EB3DD5}" type="presOf" srcId="{C507793E-2B40-410F-ACFC-4BC7410CD1AD}" destId="{AE388008-936D-4EAD-9B35-0A348E29D6E0}" srcOrd="0" destOrd="0" presId="urn:microsoft.com/office/officeart/2008/layout/LinedList"/>
    <dgm:cxn modelId="{6711F7B7-942A-492B-8534-82EE31EAB698}" type="presOf" srcId="{C637A7A5-A5FC-4B71-AD2C-129334595F07}" destId="{AB07C954-6743-40F9-9FC1-F726260FA9A4}" srcOrd="0" destOrd="0" presId="urn:microsoft.com/office/officeart/2008/layout/LinedList"/>
    <dgm:cxn modelId="{D43946BC-7557-44B6-A800-5C38A7AAEDAB}" srcId="{C637A7A5-A5FC-4B71-AD2C-129334595F07}" destId="{43D801E3-0FAE-472C-94C0-75CE4D219BAC}" srcOrd="1" destOrd="0" parTransId="{109FB781-DB1C-4C3E-BCA4-57A4D98CB0E6}" sibTransId="{E935001C-6D70-4E2C-B855-01E069EFBE52}"/>
    <dgm:cxn modelId="{F01DD8C5-9D60-4D12-8705-EC0C85DDBFAF}" type="presOf" srcId="{8CE9E1A1-7C67-4130-8185-DB957B913884}" destId="{A4A1E7BB-A352-4390-9C64-1702D4945FE5}" srcOrd="0" destOrd="0" presId="urn:microsoft.com/office/officeart/2008/layout/LinedList"/>
    <dgm:cxn modelId="{03B2DFD6-44E6-446A-B7E9-9CAF8D80C3B2}" srcId="{C507793E-2B40-410F-ACFC-4BC7410CD1AD}" destId="{C637A7A5-A5FC-4B71-AD2C-129334595F07}" srcOrd="0" destOrd="0" parTransId="{6045A4F5-4875-47B4-8D48-C65D9C266374}" sibTransId="{3744E94D-EDA6-4042-8487-A480C0DA1185}"/>
    <dgm:cxn modelId="{D1ED66DB-7690-4AC4-A74E-D62B149DBBC6}" srcId="{C637A7A5-A5FC-4B71-AD2C-129334595F07}" destId="{5FE9A1DB-D11A-4829-8CE8-E20619ED9781}" srcOrd="0" destOrd="0" parTransId="{0A69DB16-FABC-4CAA-9300-208FF7FE69E1}" sibTransId="{B1E28130-F3EF-45ED-AA09-01757C511DA7}"/>
    <dgm:cxn modelId="{507C2CE2-01A7-40D2-911B-C81C2CC218B8}" srcId="{43D801E3-0FAE-472C-94C0-75CE4D219BAC}" destId="{B293A83A-FB9F-4AB7-9182-86756BE74CE1}" srcOrd="0" destOrd="0" parTransId="{B4C182C1-5A66-46DF-8A8B-F91949F7C941}" sibTransId="{4F319B55-87B4-447F-8E9B-BFF63BFEBB05}"/>
    <dgm:cxn modelId="{762998E6-21F2-4924-8803-BF9292DA5088}" type="presOf" srcId="{0E10E491-8D46-4F2C-81AD-0E9F0DFC31A1}" destId="{3C7E75E5-7762-40CF-8120-9DDD660A5F2E}" srcOrd="0" destOrd="0" presId="urn:microsoft.com/office/officeart/2008/layout/LinedList"/>
    <dgm:cxn modelId="{8F8E20F7-0974-4D82-A564-08D131B11B99}" type="presOf" srcId="{B293A83A-FB9F-4AB7-9182-86756BE74CE1}" destId="{EB32050D-8259-4610-A051-F3286F7B9EBF}" srcOrd="0" destOrd="0" presId="urn:microsoft.com/office/officeart/2008/layout/LinedList"/>
    <dgm:cxn modelId="{1351BB4C-DE46-4A7C-90A9-E52F6973F303}" type="presParOf" srcId="{AE388008-936D-4EAD-9B35-0A348E29D6E0}" destId="{FAB56281-CCFF-402F-A47A-27A3F41DD978}" srcOrd="0" destOrd="0" presId="urn:microsoft.com/office/officeart/2008/layout/LinedList"/>
    <dgm:cxn modelId="{42E5F5F8-0E3D-49DB-A8E1-FCC7927617E9}" type="presParOf" srcId="{AE388008-936D-4EAD-9B35-0A348E29D6E0}" destId="{7CA47E0A-133A-4E89-92E6-9DE27196F032}" srcOrd="1" destOrd="0" presId="urn:microsoft.com/office/officeart/2008/layout/LinedList"/>
    <dgm:cxn modelId="{9156BC2C-903B-4F6A-9DE0-185AE0D722F4}" type="presParOf" srcId="{7CA47E0A-133A-4E89-92E6-9DE27196F032}" destId="{AB07C954-6743-40F9-9FC1-F726260FA9A4}" srcOrd="0" destOrd="0" presId="urn:microsoft.com/office/officeart/2008/layout/LinedList"/>
    <dgm:cxn modelId="{C298A11D-0B0A-4A28-A070-4FED5F33864A}" type="presParOf" srcId="{7CA47E0A-133A-4E89-92E6-9DE27196F032}" destId="{17162E78-B254-4721-8DA4-F4C202AEFFE0}" srcOrd="1" destOrd="0" presId="urn:microsoft.com/office/officeart/2008/layout/LinedList"/>
    <dgm:cxn modelId="{0DC5C533-C71F-49F4-BA07-7D1477402B38}" type="presParOf" srcId="{17162E78-B254-4721-8DA4-F4C202AEFFE0}" destId="{291F371F-F2E3-4641-B8C5-B27CDB41FA35}" srcOrd="0" destOrd="0" presId="urn:microsoft.com/office/officeart/2008/layout/LinedList"/>
    <dgm:cxn modelId="{A7ADEA19-A058-4A60-AB2D-1DD94AADC4C9}" type="presParOf" srcId="{17162E78-B254-4721-8DA4-F4C202AEFFE0}" destId="{3E7ABB9C-8327-4C0C-A221-312CA14EC775}" srcOrd="1" destOrd="0" presId="urn:microsoft.com/office/officeart/2008/layout/LinedList"/>
    <dgm:cxn modelId="{B51C1E07-87F0-4CA1-ABA5-0EB845321A61}" type="presParOf" srcId="{3E7ABB9C-8327-4C0C-A221-312CA14EC775}" destId="{5D53730D-05BA-4E73-8ED5-95380D49EDEB}" srcOrd="0" destOrd="0" presId="urn:microsoft.com/office/officeart/2008/layout/LinedList"/>
    <dgm:cxn modelId="{1E6B79E6-92B6-4C6F-9A08-862C4F5CBFF1}" type="presParOf" srcId="{3E7ABB9C-8327-4C0C-A221-312CA14EC775}" destId="{86D00F75-99C7-4868-99A5-DE92498636E4}" srcOrd="1" destOrd="0" presId="urn:microsoft.com/office/officeart/2008/layout/LinedList"/>
    <dgm:cxn modelId="{C6674BC4-4CEE-437E-BFA7-9704D04DD145}" type="presParOf" srcId="{3E7ABB9C-8327-4C0C-A221-312CA14EC775}" destId="{6B8DE142-9ECB-499A-96CA-DDFC57A2331E}" srcOrd="2" destOrd="0" presId="urn:microsoft.com/office/officeart/2008/layout/LinedList"/>
    <dgm:cxn modelId="{8D8A0705-027C-4144-890D-C2BFD554BD30}" type="presParOf" srcId="{6B8DE142-9ECB-499A-96CA-DDFC57A2331E}" destId="{6013401A-616E-46EE-A6CF-5808FDAA2EBB}" srcOrd="0" destOrd="0" presId="urn:microsoft.com/office/officeart/2008/layout/LinedList"/>
    <dgm:cxn modelId="{460C04AE-A67E-43FE-B265-7634951D0751}" type="presParOf" srcId="{6013401A-616E-46EE-A6CF-5808FDAA2EBB}" destId="{5255BBD5-5CB8-41A2-A7F6-2BAC7D28ED76}" srcOrd="0" destOrd="0" presId="urn:microsoft.com/office/officeart/2008/layout/LinedList"/>
    <dgm:cxn modelId="{87DB907F-271D-4CCA-B2D9-700BECCBC75A}" type="presParOf" srcId="{6013401A-616E-46EE-A6CF-5808FDAA2EBB}" destId="{3C7E75E5-7762-40CF-8120-9DDD660A5F2E}" srcOrd="1" destOrd="0" presId="urn:microsoft.com/office/officeart/2008/layout/LinedList"/>
    <dgm:cxn modelId="{97CA78E8-697C-41C2-9D99-8A5FE6119BDA}" type="presParOf" srcId="{6013401A-616E-46EE-A6CF-5808FDAA2EBB}" destId="{A9784DC2-F672-4EDF-AD6B-92A325E5389A}" srcOrd="2" destOrd="0" presId="urn:microsoft.com/office/officeart/2008/layout/LinedList"/>
    <dgm:cxn modelId="{A67EC4CA-CDBD-430A-852E-0A0A93E71B36}" type="presParOf" srcId="{6B8DE142-9ECB-499A-96CA-DDFC57A2331E}" destId="{6E5EDDE2-989F-430A-AE3B-632DDF536BB4}" srcOrd="1" destOrd="0" presId="urn:microsoft.com/office/officeart/2008/layout/LinedList"/>
    <dgm:cxn modelId="{BB0B60CC-095C-45F8-A1A9-E814AE4756BC}" type="presParOf" srcId="{6B8DE142-9ECB-499A-96CA-DDFC57A2331E}" destId="{A3EA0F0D-EE95-4941-A9BE-A0B2203D2E83}" srcOrd="2" destOrd="0" presId="urn:microsoft.com/office/officeart/2008/layout/LinedList"/>
    <dgm:cxn modelId="{16165B97-BAD1-4E74-B4D7-E7F4FB44FA5F}" type="presParOf" srcId="{A3EA0F0D-EE95-4941-A9BE-A0B2203D2E83}" destId="{B35F60A3-9058-4421-93F9-368D102D6F7D}" srcOrd="0" destOrd="0" presId="urn:microsoft.com/office/officeart/2008/layout/LinedList"/>
    <dgm:cxn modelId="{49DC52C2-C944-4678-9904-B6E952CEF33C}" type="presParOf" srcId="{A3EA0F0D-EE95-4941-A9BE-A0B2203D2E83}" destId="{82723F3B-5B3E-4723-81BC-C9F96B9906E7}" srcOrd="1" destOrd="0" presId="urn:microsoft.com/office/officeart/2008/layout/LinedList"/>
    <dgm:cxn modelId="{9EB42D5B-5545-4806-BF11-1265B9CF3857}" type="presParOf" srcId="{A3EA0F0D-EE95-4941-A9BE-A0B2203D2E83}" destId="{2DC5F894-F050-466B-B9D4-745269368849}" srcOrd="2" destOrd="0" presId="urn:microsoft.com/office/officeart/2008/layout/LinedList"/>
    <dgm:cxn modelId="{D2B067E9-5E65-4317-A548-557EC8B1AF59}" type="presParOf" srcId="{17162E78-B254-4721-8DA4-F4C202AEFFE0}" destId="{422BF1D5-01AD-4F64-8397-263CBA21C5D9}" srcOrd="2" destOrd="0" presId="urn:microsoft.com/office/officeart/2008/layout/LinedList"/>
    <dgm:cxn modelId="{1A790119-EC5F-4A2D-BF08-390E490E25CF}" type="presParOf" srcId="{17162E78-B254-4721-8DA4-F4C202AEFFE0}" destId="{9A07E465-4B1B-4027-B14E-32A1F688368E}" srcOrd="3" destOrd="0" presId="urn:microsoft.com/office/officeart/2008/layout/LinedList"/>
    <dgm:cxn modelId="{DF223565-5273-480E-AF44-EF1C44F75F89}" type="presParOf" srcId="{17162E78-B254-4721-8DA4-F4C202AEFFE0}" destId="{DA1077B0-BB47-4960-AAC1-821EC04B4471}" srcOrd="4" destOrd="0" presId="urn:microsoft.com/office/officeart/2008/layout/LinedList"/>
    <dgm:cxn modelId="{48E0553C-2E73-4756-A5A8-9DFEC4DC56E1}" type="presParOf" srcId="{DA1077B0-BB47-4960-AAC1-821EC04B4471}" destId="{B90040B3-27C5-4099-8935-D7173E7709E8}" srcOrd="0" destOrd="0" presId="urn:microsoft.com/office/officeart/2008/layout/LinedList"/>
    <dgm:cxn modelId="{9DBF5308-35C0-4BCE-87C7-FA6FEA78606C}" type="presParOf" srcId="{DA1077B0-BB47-4960-AAC1-821EC04B4471}" destId="{12C7BB70-C28E-4B65-A898-6F0EB12DC7EF}" srcOrd="1" destOrd="0" presId="urn:microsoft.com/office/officeart/2008/layout/LinedList"/>
    <dgm:cxn modelId="{6EB1095D-F4ED-466B-9916-2757D62D6629}" type="presParOf" srcId="{DA1077B0-BB47-4960-AAC1-821EC04B4471}" destId="{A185EC8A-B136-428D-9E98-F0799C1A6241}" srcOrd="2" destOrd="0" presId="urn:microsoft.com/office/officeart/2008/layout/LinedList"/>
    <dgm:cxn modelId="{64D08D73-93A4-4FB5-A479-2EE2F699C8E1}" type="presParOf" srcId="{A185EC8A-B136-428D-9E98-F0799C1A6241}" destId="{B5810F33-C599-4D28-A08D-BD5B38580C22}" srcOrd="0" destOrd="0" presId="urn:microsoft.com/office/officeart/2008/layout/LinedList"/>
    <dgm:cxn modelId="{794DFD56-DDE2-426C-87DD-A01EC6A9CD83}" type="presParOf" srcId="{B5810F33-C599-4D28-A08D-BD5B38580C22}" destId="{DE0D3D85-8838-4CC0-AA5D-69DFF9710B18}" srcOrd="0" destOrd="0" presId="urn:microsoft.com/office/officeart/2008/layout/LinedList"/>
    <dgm:cxn modelId="{DFC4CBEB-267C-4E39-8A36-E373DE627FA6}" type="presParOf" srcId="{B5810F33-C599-4D28-A08D-BD5B38580C22}" destId="{EB32050D-8259-4610-A051-F3286F7B9EBF}" srcOrd="1" destOrd="0" presId="urn:microsoft.com/office/officeart/2008/layout/LinedList"/>
    <dgm:cxn modelId="{2184E8AA-6C38-47E6-B039-E3CC97FE6A8C}" type="presParOf" srcId="{B5810F33-C599-4D28-A08D-BD5B38580C22}" destId="{96F43AEF-B785-426D-8D2B-0232ADD4B948}" srcOrd="2" destOrd="0" presId="urn:microsoft.com/office/officeart/2008/layout/LinedList"/>
    <dgm:cxn modelId="{8F5DFC4C-B0BA-4208-9D04-0AF58024293E}" type="presParOf" srcId="{96F43AEF-B785-426D-8D2B-0232ADD4B948}" destId="{3005AF8E-CD32-4E5D-8E13-AFD892A8706E}" srcOrd="0" destOrd="0" presId="urn:microsoft.com/office/officeart/2008/layout/LinedList"/>
    <dgm:cxn modelId="{C7FB0F0F-CA02-4DF8-BB41-3B0EE3183E9E}" type="presParOf" srcId="{3005AF8E-CD32-4E5D-8E13-AFD892A8706E}" destId="{C36989A5-F8CF-4266-BDD2-13C6C4D96352}" srcOrd="0" destOrd="0" presId="urn:microsoft.com/office/officeart/2008/layout/LinedList"/>
    <dgm:cxn modelId="{4057D039-2B97-4B9E-910F-BCD2BBE33A20}" type="presParOf" srcId="{3005AF8E-CD32-4E5D-8E13-AFD892A8706E}" destId="{A4A1E7BB-A352-4390-9C64-1702D4945FE5}" srcOrd="1" destOrd="0" presId="urn:microsoft.com/office/officeart/2008/layout/LinedList"/>
    <dgm:cxn modelId="{107519A3-8A52-4DD9-B838-CD7C371EA954}" type="presParOf" srcId="{17162E78-B254-4721-8DA4-F4C202AEFFE0}" destId="{A58A6813-B215-4EA3-8F22-4E8FED3CA11B}" srcOrd="5" destOrd="0" presId="urn:microsoft.com/office/officeart/2008/layout/LinedList"/>
    <dgm:cxn modelId="{DDED11FD-6D59-4400-AF16-DB9B1ECBB344}" type="presParOf" srcId="{17162E78-B254-4721-8DA4-F4C202AEFFE0}" destId="{75E726C2-E347-40D4-AE52-3402FB93619B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7E0323-2442-4B56-97C3-17635F9E977A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el-GR"/>
        </a:p>
      </dgm:t>
    </dgm:pt>
    <dgm:pt modelId="{40C39ECB-5E07-4F8C-8C5C-8A0E5657CD7B}">
      <dgm:prSet custT="1"/>
      <dgm:spPr/>
      <dgm:t>
        <a:bodyPr/>
        <a:lstStyle/>
        <a:p>
          <a:pPr algn="r"/>
          <a:r>
            <a:rPr lang="en-US" sz="1600" b="1" dirty="0">
              <a:solidFill>
                <a:srgbClr val="FF0000"/>
              </a:solidFill>
            </a:rPr>
            <a:t>Forward Euler</a:t>
          </a:r>
          <a:endParaRPr lang="el-GR" sz="1600" b="1" dirty="0">
            <a:solidFill>
              <a:srgbClr val="FF0000"/>
            </a:solidFill>
          </a:endParaRPr>
        </a:p>
      </dgm:t>
    </dgm:pt>
    <dgm:pt modelId="{5A41FB7A-5027-4E70-997E-23DF7E1E902D}" type="parTrans" cxnId="{1DBCF0D4-195C-454E-9D98-8878F46BDE4A}">
      <dgm:prSet/>
      <dgm:spPr/>
      <dgm:t>
        <a:bodyPr/>
        <a:lstStyle/>
        <a:p>
          <a:endParaRPr lang="el-GR"/>
        </a:p>
      </dgm:t>
    </dgm:pt>
    <dgm:pt modelId="{8608CFC7-6ED4-461D-A811-FD337DC0035D}" type="sibTrans" cxnId="{1DBCF0D4-195C-454E-9D98-8878F46BDE4A}">
      <dgm:prSet/>
      <dgm:spPr/>
      <dgm:t>
        <a:bodyPr/>
        <a:lstStyle/>
        <a:p>
          <a:endParaRPr lang="el-GR"/>
        </a:p>
      </dgm:t>
    </dgm:pt>
    <dgm:pt modelId="{64449EB0-AA22-4BF0-94F6-6070E8988E02}">
      <dgm:prSet custT="1"/>
      <dgm:spPr/>
      <dgm:t>
        <a:bodyPr/>
        <a:lstStyle/>
        <a:p>
          <a:pPr algn="r"/>
          <a:r>
            <a:rPr lang="en-US" sz="1600" b="1" dirty="0">
              <a:solidFill>
                <a:schemeClr val="accent1">
                  <a:lumMod val="75000"/>
                </a:schemeClr>
              </a:solidFill>
            </a:rPr>
            <a:t>4</a:t>
          </a:r>
          <a:r>
            <a:rPr lang="en-US" sz="1600" b="1" baseline="30000" dirty="0">
              <a:solidFill>
                <a:schemeClr val="accent1">
                  <a:lumMod val="75000"/>
                </a:schemeClr>
              </a:solidFill>
            </a:rPr>
            <a:t>th</a:t>
          </a:r>
          <a:r>
            <a:rPr lang="en-US" sz="1600" b="1" dirty="0">
              <a:solidFill>
                <a:schemeClr val="accent1">
                  <a:lumMod val="75000"/>
                </a:schemeClr>
              </a:solidFill>
            </a:rPr>
            <a:t> order Runge-</a:t>
          </a:r>
          <a:r>
            <a:rPr lang="en-US" sz="1600" b="1" dirty="0" err="1">
              <a:solidFill>
                <a:schemeClr val="accent1">
                  <a:lumMod val="75000"/>
                </a:schemeClr>
              </a:solidFill>
            </a:rPr>
            <a:t>Kutta</a:t>
          </a:r>
          <a:endParaRPr lang="el-GR" sz="1600" b="1" dirty="0">
            <a:solidFill>
              <a:schemeClr val="accent1">
                <a:lumMod val="75000"/>
              </a:schemeClr>
            </a:solidFill>
          </a:endParaRPr>
        </a:p>
      </dgm:t>
    </dgm:pt>
    <dgm:pt modelId="{0EEDE588-390E-4361-BA2A-ED786C9B2014}" type="parTrans" cxnId="{BCEAA744-22F9-404E-9EB2-95D9055BD233}">
      <dgm:prSet/>
      <dgm:spPr/>
      <dgm:t>
        <a:bodyPr/>
        <a:lstStyle/>
        <a:p>
          <a:endParaRPr lang="el-GR"/>
        </a:p>
      </dgm:t>
    </dgm:pt>
    <dgm:pt modelId="{941D5DDB-4ECE-41C5-995B-2B28C7E7ADC1}" type="sibTrans" cxnId="{BCEAA744-22F9-404E-9EB2-95D9055BD233}">
      <dgm:prSet/>
      <dgm:spPr/>
      <dgm:t>
        <a:bodyPr/>
        <a:lstStyle/>
        <a:p>
          <a:endParaRPr lang="el-GR"/>
        </a:p>
      </dgm:t>
    </dgm:pt>
    <dgm:pt modelId="{5125FF16-D5BF-4FFB-980A-662F4651A589}">
      <dgm:prSet custT="1"/>
      <dgm:spPr/>
      <dgm:t>
        <a:bodyPr/>
        <a:lstStyle/>
        <a:p>
          <a:pPr algn="r"/>
          <a:r>
            <a:rPr lang="en-US" sz="1600" b="1" dirty="0">
              <a:solidFill>
                <a:schemeClr val="accent6">
                  <a:lumMod val="75000"/>
                </a:schemeClr>
              </a:solidFill>
            </a:rPr>
            <a:t>Backward Euler (with Newton)</a:t>
          </a:r>
          <a:endParaRPr lang="el-GR" sz="1600" b="1" dirty="0">
            <a:solidFill>
              <a:schemeClr val="accent6">
                <a:lumMod val="75000"/>
              </a:schemeClr>
            </a:solidFill>
          </a:endParaRPr>
        </a:p>
      </dgm:t>
    </dgm:pt>
    <dgm:pt modelId="{91A3E4BE-17BB-44BF-8B62-25A48175525F}" type="parTrans" cxnId="{FD2FC5B1-B6CC-4149-A605-FBF71358ED52}">
      <dgm:prSet/>
      <dgm:spPr/>
      <dgm:t>
        <a:bodyPr/>
        <a:lstStyle/>
        <a:p>
          <a:endParaRPr lang="el-GR"/>
        </a:p>
      </dgm:t>
    </dgm:pt>
    <dgm:pt modelId="{ACEF3188-6F76-497E-AF5B-443343F6F88D}" type="sibTrans" cxnId="{FD2FC5B1-B6CC-4149-A605-FBF71358ED52}">
      <dgm:prSet/>
      <dgm:spPr/>
      <dgm:t>
        <a:bodyPr/>
        <a:lstStyle/>
        <a:p>
          <a:endParaRPr lang="el-GR"/>
        </a:p>
      </dgm:t>
    </dgm:pt>
    <dgm:pt modelId="{C3C536D8-4C50-4E4A-AA6A-C255FC875B83}" type="pres">
      <dgm:prSet presAssocID="{6F7E0323-2442-4B56-97C3-17635F9E977A}" presName="vert0" presStyleCnt="0">
        <dgm:presLayoutVars>
          <dgm:dir/>
          <dgm:animOne val="branch"/>
          <dgm:animLvl val="lvl"/>
        </dgm:presLayoutVars>
      </dgm:prSet>
      <dgm:spPr/>
    </dgm:pt>
    <dgm:pt modelId="{6AE099C6-E056-4913-90C3-8FDF72602780}" type="pres">
      <dgm:prSet presAssocID="{40C39ECB-5E07-4F8C-8C5C-8A0E5657CD7B}" presName="thickLine" presStyleLbl="alignNode1" presStyleIdx="0" presStyleCnt="3"/>
      <dgm:spPr/>
    </dgm:pt>
    <dgm:pt modelId="{93BD179C-55DE-4B4A-A57C-86F26B711351}" type="pres">
      <dgm:prSet presAssocID="{40C39ECB-5E07-4F8C-8C5C-8A0E5657CD7B}" presName="horz1" presStyleCnt="0"/>
      <dgm:spPr/>
    </dgm:pt>
    <dgm:pt modelId="{1A6D7419-8C05-4FFE-A65F-1CE12AE0406C}" type="pres">
      <dgm:prSet presAssocID="{40C39ECB-5E07-4F8C-8C5C-8A0E5657CD7B}" presName="tx1" presStyleLbl="revTx" presStyleIdx="0" presStyleCnt="3"/>
      <dgm:spPr/>
    </dgm:pt>
    <dgm:pt modelId="{9F84D8F4-C1BC-4E7D-982D-E8C9F289E658}" type="pres">
      <dgm:prSet presAssocID="{40C39ECB-5E07-4F8C-8C5C-8A0E5657CD7B}" presName="vert1" presStyleCnt="0"/>
      <dgm:spPr/>
    </dgm:pt>
    <dgm:pt modelId="{41A59040-25B0-4FAE-A1BD-2C44B2BE56CD}" type="pres">
      <dgm:prSet presAssocID="{64449EB0-AA22-4BF0-94F6-6070E8988E02}" presName="thickLine" presStyleLbl="alignNode1" presStyleIdx="1" presStyleCnt="3"/>
      <dgm:spPr/>
    </dgm:pt>
    <dgm:pt modelId="{E2ABDA8F-3AA5-4BD4-9F0D-8ECB08DA65DA}" type="pres">
      <dgm:prSet presAssocID="{64449EB0-AA22-4BF0-94F6-6070E8988E02}" presName="horz1" presStyleCnt="0"/>
      <dgm:spPr/>
    </dgm:pt>
    <dgm:pt modelId="{C605B06A-32A3-4988-AFD3-199C34E0DA48}" type="pres">
      <dgm:prSet presAssocID="{64449EB0-AA22-4BF0-94F6-6070E8988E02}" presName="tx1" presStyleLbl="revTx" presStyleIdx="1" presStyleCnt="3"/>
      <dgm:spPr/>
    </dgm:pt>
    <dgm:pt modelId="{E2672974-765C-4737-B9C7-826527717F48}" type="pres">
      <dgm:prSet presAssocID="{64449EB0-AA22-4BF0-94F6-6070E8988E02}" presName="vert1" presStyleCnt="0"/>
      <dgm:spPr/>
    </dgm:pt>
    <dgm:pt modelId="{941E62DC-F2CA-42CF-A5AE-CC9F9A9C0A5B}" type="pres">
      <dgm:prSet presAssocID="{5125FF16-D5BF-4FFB-980A-662F4651A589}" presName="thickLine" presStyleLbl="alignNode1" presStyleIdx="2" presStyleCnt="3"/>
      <dgm:spPr/>
    </dgm:pt>
    <dgm:pt modelId="{0F78D8D5-897A-45EF-8342-22E70C9D2E82}" type="pres">
      <dgm:prSet presAssocID="{5125FF16-D5BF-4FFB-980A-662F4651A589}" presName="horz1" presStyleCnt="0"/>
      <dgm:spPr/>
    </dgm:pt>
    <dgm:pt modelId="{290D0F09-E016-4896-A4D9-0EA05299212D}" type="pres">
      <dgm:prSet presAssocID="{5125FF16-D5BF-4FFB-980A-662F4651A589}" presName="tx1" presStyleLbl="revTx" presStyleIdx="2" presStyleCnt="3"/>
      <dgm:spPr/>
    </dgm:pt>
    <dgm:pt modelId="{28CE5019-960C-4C83-B437-373C5BCC02D8}" type="pres">
      <dgm:prSet presAssocID="{5125FF16-D5BF-4FFB-980A-662F4651A589}" presName="vert1" presStyleCnt="0"/>
      <dgm:spPr/>
    </dgm:pt>
  </dgm:ptLst>
  <dgm:cxnLst>
    <dgm:cxn modelId="{87751D5B-9551-4C14-97DD-07218D1A0E28}" type="presOf" srcId="{6F7E0323-2442-4B56-97C3-17635F9E977A}" destId="{C3C536D8-4C50-4E4A-AA6A-C255FC875B83}" srcOrd="0" destOrd="0" presId="urn:microsoft.com/office/officeart/2008/layout/LinedList"/>
    <dgm:cxn modelId="{BCEAA744-22F9-404E-9EB2-95D9055BD233}" srcId="{6F7E0323-2442-4B56-97C3-17635F9E977A}" destId="{64449EB0-AA22-4BF0-94F6-6070E8988E02}" srcOrd="1" destOrd="0" parTransId="{0EEDE588-390E-4361-BA2A-ED786C9B2014}" sibTransId="{941D5DDB-4ECE-41C5-995B-2B28C7E7ADC1}"/>
    <dgm:cxn modelId="{07A22B6F-2349-4C60-8AFC-DE219F4B9EE4}" type="presOf" srcId="{40C39ECB-5E07-4F8C-8C5C-8A0E5657CD7B}" destId="{1A6D7419-8C05-4FFE-A65F-1CE12AE0406C}" srcOrd="0" destOrd="0" presId="urn:microsoft.com/office/officeart/2008/layout/LinedList"/>
    <dgm:cxn modelId="{FD2FC5B1-B6CC-4149-A605-FBF71358ED52}" srcId="{6F7E0323-2442-4B56-97C3-17635F9E977A}" destId="{5125FF16-D5BF-4FFB-980A-662F4651A589}" srcOrd="2" destOrd="0" parTransId="{91A3E4BE-17BB-44BF-8B62-25A48175525F}" sibTransId="{ACEF3188-6F76-497E-AF5B-443343F6F88D}"/>
    <dgm:cxn modelId="{93FC32D1-E750-4D50-8B8F-A4358432291F}" type="presOf" srcId="{5125FF16-D5BF-4FFB-980A-662F4651A589}" destId="{290D0F09-E016-4896-A4D9-0EA05299212D}" srcOrd="0" destOrd="0" presId="urn:microsoft.com/office/officeart/2008/layout/LinedList"/>
    <dgm:cxn modelId="{1DBCF0D4-195C-454E-9D98-8878F46BDE4A}" srcId="{6F7E0323-2442-4B56-97C3-17635F9E977A}" destId="{40C39ECB-5E07-4F8C-8C5C-8A0E5657CD7B}" srcOrd="0" destOrd="0" parTransId="{5A41FB7A-5027-4E70-997E-23DF7E1E902D}" sibTransId="{8608CFC7-6ED4-461D-A811-FD337DC0035D}"/>
    <dgm:cxn modelId="{582029E4-83FA-4CDA-880E-9B02A8100B5E}" type="presOf" srcId="{64449EB0-AA22-4BF0-94F6-6070E8988E02}" destId="{C605B06A-32A3-4988-AFD3-199C34E0DA48}" srcOrd="0" destOrd="0" presId="urn:microsoft.com/office/officeart/2008/layout/LinedList"/>
    <dgm:cxn modelId="{4613926A-315B-484D-9018-ECB3746BF1CC}" type="presParOf" srcId="{C3C536D8-4C50-4E4A-AA6A-C255FC875B83}" destId="{6AE099C6-E056-4913-90C3-8FDF72602780}" srcOrd="0" destOrd="0" presId="urn:microsoft.com/office/officeart/2008/layout/LinedList"/>
    <dgm:cxn modelId="{A5C98D6D-8788-4F26-98EF-B149FCB820A5}" type="presParOf" srcId="{C3C536D8-4C50-4E4A-AA6A-C255FC875B83}" destId="{93BD179C-55DE-4B4A-A57C-86F26B711351}" srcOrd="1" destOrd="0" presId="urn:microsoft.com/office/officeart/2008/layout/LinedList"/>
    <dgm:cxn modelId="{2FD3A179-A8AD-4F9D-8230-6267F7F31D79}" type="presParOf" srcId="{93BD179C-55DE-4B4A-A57C-86F26B711351}" destId="{1A6D7419-8C05-4FFE-A65F-1CE12AE0406C}" srcOrd="0" destOrd="0" presId="urn:microsoft.com/office/officeart/2008/layout/LinedList"/>
    <dgm:cxn modelId="{0149EF9F-E5AB-45A5-BD31-7E8D99967749}" type="presParOf" srcId="{93BD179C-55DE-4B4A-A57C-86F26B711351}" destId="{9F84D8F4-C1BC-4E7D-982D-E8C9F289E658}" srcOrd="1" destOrd="0" presId="urn:microsoft.com/office/officeart/2008/layout/LinedList"/>
    <dgm:cxn modelId="{AEDAD361-A0AB-440D-BBDF-21D221D01F37}" type="presParOf" srcId="{C3C536D8-4C50-4E4A-AA6A-C255FC875B83}" destId="{41A59040-25B0-4FAE-A1BD-2C44B2BE56CD}" srcOrd="2" destOrd="0" presId="urn:microsoft.com/office/officeart/2008/layout/LinedList"/>
    <dgm:cxn modelId="{0DE0A026-B732-4B41-BDF3-91F2868CEB9E}" type="presParOf" srcId="{C3C536D8-4C50-4E4A-AA6A-C255FC875B83}" destId="{E2ABDA8F-3AA5-4BD4-9F0D-8ECB08DA65DA}" srcOrd="3" destOrd="0" presId="urn:microsoft.com/office/officeart/2008/layout/LinedList"/>
    <dgm:cxn modelId="{DA9FE039-49D2-44AE-9485-22E0C831A1F4}" type="presParOf" srcId="{E2ABDA8F-3AA5-4BD4-9F0D-8ECB08DA65DA}" destId="{C605B06A-32A3-4988-AFD3-199C34E0DA48}" srcOrd="0" destOrd="0" presId="urn:microsoft.com/office/officeart/2008/layout/LinedList"/>
    <dgm:cxn modelId="{BA3F63FE-579F-4116-9B3B-A45D897500EC}" type="presParOf" srcId="{E2ABDA8F-3AA5-4BD4-9F0D-8ECB08DA65DA}" destId="{E2672974-765C-4737-B9C7-826527717F48}" srcOrd="1" destOrd="0" presId="urn:microsoft.com/office/officeart/2008/layout/LinedList"/>
    <dgm:cxn modelId="{AB2FFD97-C296-4266-8A57-142A78A74AD2}" type="presParOf" srcId="{C3C536D8-4C50-4E4A-AA6A-C255FC875B83}" destId="{941E62DC-F2CA-42CF-A5AE-CC9F9A9C0A5B}" srcOrd="4" destOrd="0" presId="urn:microsoft.com/office/officeart/2008/layout/LinedList"/>
    <dgm:cxn modelId="{B921485F-C3E2-4947-8007-27E930B5F3D7}" type="presParOf" srcId="{C3C536D8-4C50-4E4A-AA6A-C255FC875B83}" destId="{0F78D8D5-897A-45EF-8342-22E70C9D2E82}" srcOrd="5" destOrd="0" presId="urn:microsoft.com/office/officeart/2008/layout/LinedList"/>
    <dgm:cxn modelId="{4B49B225-E4DF-4073-95A3-102CCBFCD276}" type="presParOf" srcId="{0F78D8D5-897A-45EF-8342-22E70C9D2E82}" destId="{290D0F09-E016-4896-A4D9-0EA05299212D}" srcOrd="0" destOrd="0" presId="urn:microsoft.com/office/officeart/2008/layout/LinedList"/>
    <dgm:cxn modelId="{70C777A8-801B-42C8-BDB0-608B3DE20AD5}" type="presParOf" srcId="{0F78D8D5-897A-45EF-8342-22E70C9D2E82}" destId="{28CE5019-960C-4C83-B437-373C5BCC02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7E0323-2442-4B56-97C3-17635F9E977A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el-GR"/>
        </a:p>
      </dgm:t>
    </dgm:pt>
    <dgm:pt modelId="{40C39ECB-5E07-4F8C-8C5C-8A0E5657CD7B}">
      <dgm:prSet custT="1"/>
      <dgm:spPr/>
      <dgm:t>
        <a:bodyPr/>
        <a:lstStyle/>
        <a:p>
          <a:pPr algn="r"/>
          <a:r>
            <a:rPr lang="en-US" sz="1600" b="1" strike="sngStrike" dirty="0">
              <a:solidFill>
                <a:srgbClr val="FF0000"/>
              </a:solidFill>
            </a:rPr>
            <a:t>Forward Euler</a:t>
          </a:r>
          <a:endParaRPr lang="el-GR" sz="1600" b="1" strike="sngStrike" dirty="0">
            <a:solidFill>
              <a:srgbClr val="FF0000"/>
            </a:solidFill>
          </a:endParaRPr>
        </a:p>
      </dgm:t>
    </dgm:pt>
    <dgm:pt modelId="{5A41FB7A-5027-4E70-997E-23DF7E1E902D}" type="parTrans" cxnId="{1DBCF0D4-195C-454E-9D98-8878F46BDE4A}">
      <dgm:prSet/>
      <dgm:spPr/>
      <dgm:t>
        <a:bodyPr/>
        <a:lstStyle/>
        <a:p>
          <a:endParaRPr lang="el-GR"/>
        </a:p>
      </dgm:t>
    </dgm:pt>
    <dgm:pt modelId="{8608CFC7-6ED4-461D-A811-FD337DC0035D}" type="sibTrans" cxnId="{1DBCF0D4-195C-454E-9D98-8878F46BDE4A}">
      <dgm:prSet/>
      <dgm:spPr/>
      <dgm:t>
        <a:bodyPr/>
        <a:lstStyle/>
        <a:p>
          <a:endParaRPr lang="el-GR"/>
        </a:p>
      </dgm:t>
    </dgm:pt>
    <dgm:pt modelId="{64449EB0-AA22-4BF0-94F6-6070E8988E02}">
      <dgm:prSet custT="1"/>
      <dgm:spPr/>
      <dgm:t>
        <a:bodyPr/>
        <a:lstStyle/>
        <a:p>
          <a:pPr algn="r"/>
          <a:r>
            <a:rPr lang="en-US" sz="1600" b="1" dirty="0">
              <a:solidFill>
                <a:schemeClr val="accent1">
                  <a:lumMod val="75000"/>
                </a:schemeClr>
              </a:solidFill>
            </a:rPr>
            <a:t>4</a:t>
          </a:r>
          <a:r>
            <a:rPr lang="en-US" sz="1600" b="1" baseline="30000" dirty="0">
              <a:solidFill>
                <a:schemeClr val="accent1">
                  <a:lumMod val="75000"/>
                </a:schemeClr>
              </a:solidFill>
            </a:rPr>
            <a:t>th</a:t>
          </a:r>
          <a:r>
            <a:rPr lang="en-US" sz="1600" b="1" dirty="0">
              <a:solidFill>
                <a:schemeClr val="accent1">
                  <a:lumMod val="75000"/>
                </a:schemeClr>
              </a:solidFill>
            </a:rPr>
            <a:t> order Runge-</a:t>
          </a:r>
          <a:r>
            <a:rPr lang="en-US" sz="1600" b="1" dirty="0" err="1">
              <a:solidFill>
                <a:schemeClr val="accent1">
                  <a:lumMod val="75000"/>
                </a:schemeClr>
              </a:solidFill>
            </a:rPr>
            <a:t>Kutta</a:t>
          </a:r>
          <a:endParaRPr lang="el-GR" sz="1600" b="1" dirty="0">
            <a:solidFill>
              <a:schemeClr val="accent1">
                <a:lumMod val="75000"/>
              </a:schemeClr>
            </a:solidFill>
          </a:endParaRPr>
        </a:p>
      </dgm:t>
    </dgm:pt>
    <dgm:pt modelId="{0EEDE588-390E-4361-BA2A-ED786C9B2014}" type="parTrans" cxnId="{BCEAA744-22F9-404E-9EB2-95D9055BD233}">
      <dgm:prSet/>
      <dgm:spPr/>
      <dgm:t>
        <a:bodyPr/>
        <a:lstStyle/>
        <a:p>
          <a:endParaRPr lang="el-GR"/>
        </a:p>
      </dgm:t>
    </dgm:pt>
    <dgm:pt modelId="{941D5DDB-4ECE-41C5-995B-2B28C7E7ADC1}" type="sibTrans" cxnId="{BCEAA744-22F9-404E-9EB2-95D9055BD233}">
      <dgm:prSet/>
      <dgm:spPr/>
      <dgm:t>
        <a:bodyPr/>
        <a:lstStyle/>
        <a:p>
          <a:endParaRPr lang="el-GR"/>
        </a:p>
      </dgm:t>
    </dgm:pt>
    <dgm:pt modelId="{5125FF16-D5BF-4FFB-980A-662F4651A589}">
      <dgm:prSet custT="1"/>
      <dgm:spPr/>
      <dgm:t>
        <a:bodyPr/>
        <a:lstStyle/>
        <a:p>
          <a:pPr algn="r"/>
          <a:r>
            <a:rPr lang="en-US" sz="1600" b="1" dirty="0">
              <a:solidFill>
                <a:schemeClr val="accent6">
                  <a:lumMod val="75000"/>
                </a:schemeClr>
              </a:solidFill>
            </a:rPr>
            <a:t>Backward Euler (with Newton)</a:t>
          </a:r>
          <a:endParaRPr lang="el-GR" sz="1600" b="1" dirty="0">
            <a:solidFill>
              <a:schemeClr val="accent6">
                <a:lumMod val="75000"/>
              </a:schemeClr>
            </a:solidFill>
          </a:endParaRPr>
        </a:p>
      </dgm:t>
    </dgm:pt>
    <dgm:pt modelId="{91A3E4BE-17BB-44BF-8B62-25A48175525F}" type="parTrans" cxnId="{FD2FC5B1-B6CC-4149-A605-FBF71358ED52}">
      <dgm:prSet/>
      <dgm:spPr/>
      <dgm:t>
        <a:bodyPr/>
        <a:lstStyle/>
        <a:p>
          <a:endParaRPr lang="el-GR"/>
        </a:p>
      </dgm:t>
    </dgm:pt>
    <dgm:pt modelId="{ACEF3188-6F76-497E-AF5B-443343F6F88D}" type="sibTrans" cxnId="{FD2FC5B1-B6CC-4149-A605-FBF71358ED52}">
      <dgm:prSet/>
      <dgm:spPr/>
      <dgm:t>
        <a:bodyPr/>
        <a:lstStyle/>
        <a:p>
          <a:endParaRPr lang="el-GR"/>
        </a:p>
      </dgm:t>
    </dgm:pt>
    <dgm:pt modelId="{C3C536D8-4C50-4E4A-AA6A-C255FC875B83}" type="pres">
      <dgm:prSet presAssocID="{6F7E0323-2442-4B56-97C3-17635F9E977A}" presName="vert0" presStyleCnt="0">
        <dgm:presLayoutVars>
          <dgm:dir/>
          <dgm:animOne val="branch"/>
          <dgm:animLvl val="lvl"/>
        </dgm:presLayoutVars>
      </dgm:prSet>
      <dgm:spPr/>
    </dgm:pt>
    <dgm:pt modelId="{6AE099C6-E056-4913-90C3-8FDF72602780}" type="pres">
      <dgm:prSet presAssocID="{40C39ECB-5E07-4F8C-8C5C-8A0E5657CD7B}" presName="thickLine" presStyleLbl="alignNode1" presStyleIdx="0" presStyleCnt="3"/>
      <dgm:spPr/>
    </dgm:pt>
    <dgm:pt modelId="{93BD179C-55DE-4B4A-A57C-86F26B711351}" type="pres">
      <dgm:prSet presAssocID="{40C39ECB-5E07-4F8C-8C5C-8A0E5657CD7B}" presName="horz1" presStyleCnt="0"/>
      <dgm:spPr/>
    </dgm:pt>
    <dgm:pt modelId="{1A6D7419-8C05-4FFE-A65F-1CE12AE0406C}" type="pres">
      <dgm:prSet presAssocID="{40C39ECB-5E07-4F8C-8C5C-8A0E5657CD7B}" presName="tx1" presStyleLbl="revTx" presStyleIdx="0" presStyleCnt="3"/>
      <dgm:spPr/>
    </dgm:pt>
    <dgm:pt modelId="{9F84D8F4-C1BC-4E7D-982D-E8C9F289E658}" type="pres">
      <dgm:prSet presAssocID="{40C39ECB-5E07-4F8C-8C5C-8A0E5657CD7B}" presName="vert1" presStyleCnt="0"/>
      <dgm:spPr/>
    </dgm:pt>
    <dgm:pt modelId="{41A59040-25B0-4FAE-A1BD-2C44B2BE56CD}" type="pres">
      <dgm:prSet presAssocID="{64449EB0-AA22-4BF0-94F6-6070E8988E02}" presName="thickLine" presStyleLbl="alignNode1" presStyleIdx="1" presStyleCnt="3"/>
      <dgm:spPr/>
    </dgm:pt>
    <dgm:pt modelId="{E2ABDA8F-3AA5-4BD4-9F0D-8ECB08DA65DA}" type="pres">
      <dgm:prSet presAssocID="{64449EB0-AA22-4BF0-94F6-6070E8988E02}" presName="horz1" presStyleCnt="0"/>
      <dgm:spPr/>
    </dgm:pt>
    <dgm:pt modelId="{C605B06A-32A3-4988-AFD3-199C34E0DA48}" type="pres">
      <dgm:prSet presAssocID="{64449EB0-AA22-4BF0-94F6-6070E8988E02}" presName="tx1" presStyleLbl="revTx" presStyleIdx="1" presStyleCnt="3"/>
      <dgm:spPr/>
    </dgm:pt>
    <dgm:pt modelId="{E2672974-765C-4737-B9C7-826527717F48}" type="pres">
      <dgm:prSet presAssocID="{64449EB0-AA22-4BF0-94F6-6070E8988E02}" presName="vert1" presStyleCnt="0"/>
      <dgm:spPr/>
    </dgm:pt>
    <dgm:pt modelId="{941E62DC-F2CA-42CF-A5AE-CC9F9A9C0A5B}" type="pres">
      <dgm:prSet presAssocID="{5125FF16-D5BF-4FFB-980A-662F4651A589}" presName="thickLine" presStyleLbl="alignNode1" presStyleIdx="2" presStyleCnt="3"/>
      <dgm:spPr/>
    </dgm:pt>
    <dgm:pt modelId="{0F78D8D5-897A-45EF-8342-22E70C9D2E82}" type="pres">
      <dgm:prSet presAssocID="{5125FF16-D5BF-4FFB-980A-662F4651A589}" presName="horz1" presStyleCnt="0"/>
      <dgm:spPr/>
    </dgm:pt>
    <dgm:pt modelId="{290D0F09-E016-4896-A4D9-0EA05299212D}" type="pres">
      <dgm:prSet presAssocID="{5125FF16-D5BF-4FFB-980A-662F4651A589}" presName="tx1" presStyleLbl="revTx" presStyleIdx="2" presStyleCnt="3"/>
      <dgm:spPr/>
    </dgm:pt>
    <dgm:pt modelId="{28CE5019-960C-4C83-B437-373C5BCC02D8}" type="pres">
      <dgm:prSet presAssocID="{5125FF16-D5BF-4FFB-980A-662F4651A589}" presName="vert1" presStyleCnt="0"/>
      <dgm:spPr/>
    </dgm:pt>
  </dgm:ptLst>
  <dgm:cxnLst>
    <dgm:cxn modelId="{87751D5B-9551-4C14-97DD-07218D1A0E28}" type="presOf" srcId="{6F7E0323-2442-4B56-97C3-17635F9E977A}" destId="{C3C536D8-4C50-4E4A-AA6A-C255FC875B83}" srcOrd="0" destOrd="0" presId="urn:microsoft.com/office/officeart/2008/layout/LinedList"/>
    <dgm:cxn modelId="{BCEAA744-22F9-404E-9EB2-95D9055BD233}" srcId="{6F7E0323-2442-4B56-97C3-17635F9E977A}" destId="{64449EB0-AA22-4BF0-94F6-6070E8988E02}" srcOrd="1" destOrd="0" parTransId="{0EEDE588-390E-4361-BA2A-ED786C9B2014}" sibTransId="{941D5DDB-4ECE-41C5-995B-2B28C7E7ADC1}"/>
    <dgm:cxn modelId="{07A22B6F-2349-4C60-8AFC-DE219F4B9EE4}" type="presOf" srcId="{40C39ECB-5E07-4F8C-8C5C-8A0E5657CD7B}" destId="{1A6D7419-8C05-4FFE-A65F-1CE12AE0406C}" srcOrd="0" destOrd="0" presId="urn:microsoft.com/office/officeart/2008/layout/LinedList"/>
    <dgm:cxn modelId="{FD2FC5B1-B6CC-4149-A605-FBF71358ED52}" srcId="{6F7E0323-2442-4B56-97C3-17635F9E977A}" destId="{5125FF16-D5BF-4FFB-980A-662F4651A589}" srcOrd="2" destOrd="0" parTransId="{91A3E4BE-17BB-44BF-8B62-25A48175525F}" sibTransId="{ACEF3188-6F76-497E-AF5B-443343F6F88D}"/>
    <dgm:cxn modelId="{93FC32D1-E750-4D50-8B8F-A4358432291F}" type="presOf" srcId="{5125FF16-D5BF-4FFB-980A-662F4651A589}" destId="{290D0F09-E016-4896-A4D9-0EA05299212D}" srcOrd="0" destOrd="0" presId="urn:microsoft.com/office/officeart/2008/layout/LinedList"/>
    <dgm:cxn modelId="{1DBCF0D4-195C-454E-9D98-8878F46BDE4A}" srcId="{6F7E0323-2442-4B56-97C3-17635F9E977A}" destId="{40C39ECB-5E07-4F8C-8C5C-8A0E5657CD7B}" srcOrd="0" destOrd="0" parTransId="{5A41FB7A-5027-4E70-997E-23DF7E1E902D}" sibTransId="{8608CFC7-6ED4-461D-A811-FD337DC0035D}"/>
    <dgm:cxn modelId="{582029E4-83FA-4CDA-880E-9B02A8100B5E}" type="presOf" srcId="{64449EB0-AA22-4BF0-94F6-6070E8988E02}" destId="{C605B06A-32A3-4988-AFD3-199C34E0DA48}" srcOrd="0" destOrd="0" presId="urn:microsoft.com/office/officeart/2008/layout/LinedList"/>
    <dgm:cxn modelId="{4613926A-315B-484D-9018-ECB3746BF1CC}" type="presParOf" srcId="{C3C536D8-4C50-4E4A-AA6A-C255FC875B83}" destId="{6AE099C6-E056-4913-90C3-8FDF72602780}" srcOrd="0" destOrd="0" presId="urn:microsoft.com/office/officeart/2008/layout/LinedList"/>
    <dgm:cxn modelId="{A5C98D6D-8788-4F26-98EF-B149FCB820A5}" type="presParOf" srcId="{C3C536D8-4C50-4E4A-AA6A-C255FC875B83}" destId="{93BD179C-55DE-4B4A-A57C-86F26B711351}" srcOrd="1" destOrd="0" presId="urn:microsoft.com/office/officeart/2008/layout/LinedList"/>
    <dgm:cxn modelId="{2FD3A179-A8AD-4F9D-8230-6267F7F31D79}" type="presParOf" srcId="{93BD179C-55DE-4B4A-A57C-86F26B711351}" destId="{1A6D7419-8C05-4FFE-A65F-1CE12AE0406C}" srcOrd="0" destOrd="0" presId="urn:microsoft.com/office/officeart/2008/layout/LinedList"/>
    <dgm:cxn modelId="{0149EF9F-E5AB-45A5-BD31-7E8D99967749}" type="presParOf" srcId="{93BD179C-55DE-4B4A-A57C-86F26B711351}" destId="{9F84D8F4-C1BC-4E7D-982D-E8C9F289E658}" srcOrd="1" destOrd="0" presId="urn:microsoft.com/office/officeart/2008/layout/LinedList"/>
    <dgm:cxn modelId="{AEDAD361-A0AB-440D-BBDF-21D221D01F37}" type="presParOf" srcId="{C3C536D8-4C50-4E4A-AA6A-C255FC875B83}" destId="{41A59040-25B0-4FAE-A1BD-2C44B2BE56CD}" srcOrd="2" destOrd="0" presId="urn:microsoft.com/office/officeart/2008/layout/LinedList"/>
    <dgm:cxn modelId="{0DE0A026-B732-4B41-BDF3-91F2868CEB9E}" type="presParOf" srcId="{C3C536D8-4C50-4E4A-AA6A-C255FC875B83}" destId="{E2ABDA8F-3AA5-4BD4-9F0D-8ECB08DA65DA}" srcOrd="3" destOrd="0" presId="urn:microsoft.com/office/officeart/2008/layout/LinedList"/>
    <dgm:cxn modelId="{DA9FE039-49D2-44AE-9485-22E0C831A1F4}" type="presParOf" srcId="{E2ABDA8F-3AA5-4BD4-9F0D-8ECB08DA65DA}" destId="{C605B06A-32A3-4988-AFD3-199C34E0DA48}" srcOrd="0" destOrd="0" presId="urn:microsoft.com/office/officeart/2008/layout/LinedList"/>
    <dgm:cxn modelId="{BA3F63FE-579F-4116-9B3B-A45D897500EC}" type="presParOf" srcId="{E2ABDA8F-3AA5-4BD4-9F0D-8ECB08DA65DA}" destId="{E2672974-765C-4737-B9C7-826527717F48}" srcOrd="1" destOrd="0" presId="urn:microsoft.com/office/officeart/2008/layout/LinedList"/>
    <dgm:cxn modelId="{AB2FFD97-C296-4266-8A57-142A78A74AD2}" type="presParOf" srcId="{C3C536D8-4C50-4E4A-AA6A-C255FC875B83}" destId="{941E62DC-F2CA-42CF-A5AE-CC9F9A9C0A5B}" srcOrd="4" destOrd="0" presId="urn:microsoft.com/office/officeart/2008/layout/LinedList"/>
    <dgm:cxn modelId="{B921485F-C3E2-4947-8007-27E930B5F3D7}" type="presParOf" srcId="{C3C536D8-4C50-4E4A-AA6A-C255FC875B83}" destId="{0F78D8D5-897A-45EF-8342-22E70C9D2E82}" srcOrd="5" destOrd="0" presId="urn:microsoft.com/office/officeart/2008/layout/LinedList"/>
    <dgm:cxn modelId="{4B49B225-E4DF-4073-95A3-102CCBFCD276}" type="presParOf" srcId="{0F78D8D5-897A-45EF-8342-22E70C9D2E82}" destId="{290D0F09-E016-4896-A4D9-0EA05299212D}" srcOrd="0" destOrd="0" presId="urn:microsoft.com/office/officeart/2008/layout/LinedList"/>
    <dgm:cxn modelId="{70C777A8-801B-42C8-BDB0-608B3DE20AD5}" type="presParOf" srcId="{0F78D8D5-897A-45EF-8342-22E70C9D2E82}" destId="{28CE5019-960C-4C83-B437-373C5BCC02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7E0323-2442-4B56-97C3-17635F9E977A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el-GR"/>
        </a:p>
      </dgm:t>
    </dgm:pt>
    <dgm:pt modelId="{40C39ECB-5E07-4F8C-8C5C-8A0E5657CD7B}">
      <dgm:prSet custT="1"/>
      <dgm:spPr/>
      <dgm:t>
        <a:bodyPr/>
        <a:lstStyle/>
        <a:p>
          <a:pPr algn="r"/>
          <a:r>
            <a:rPr lang="en-US" sz="1600" b="1" dirty="0">
              <a:solidFill>
                <a:srgbClr val="FF0000"/>
              </a:solidFill>
            </a:rPr>
            <a:t>Forward Euler</a:t>
          </a:r>
          <a:endParaRPr lang="el-GR" sz="1600" b="1" dirty="0">
            <a:solidFill>
              <a:srgbClr val="FF0000"/>
            </a:solidFill>
          </a:endParaRPr>
        </a:p>
      </dgm:t>
    </dgm:pt>
    <dgm:pt modelId="{5A41FB7A-5027-4E70-997E-23DF7E1E902D}" type="parTrans" cxnId="{1DBCF0D4-195C-454E-9D98-8878F46BDE4A}">
      <dgm:prSet/>
      <dgm:spPr/>
      <dgm:t>
        <a:bodyPr/>
        <a:lstStyle/>
        <a:p>
          <a:endParaRPr lang="el-GR"/>
        </a:p>
      </dgm:t>
    </dgm:pt>
    <dgm:pt modelId="{8608CFC7-6ED4-461D-A811-FD337DC0035D}" type="sibTrans" cxnId="{1DBCF0D4-195C-454E-9D98-8878F46BDE4A}">
      <dgm:prSet/>
      <dgm:spPr/>
      <dgm:t>
        <a:bodyPr/>
        <a:lstStyle/>
        <a:p>
          <a:endParaRPr lang="el-GR"/>
        </a:p>
      </dgm:t>
    </dgm:pt>
    <dgm:pt modelId="{64449EB0-AA22-4BF0-94F6-6070E8988E02}">
      <dgm:prSet custT="1"/>
      <dgm:spPr/>
      <dgm:t>
        <a:bodyPr/>
        <a:lstStyle/>
        <a:p>
          <a:pPr algn="r"/>
          <a:r>
            <a:rPr lang="en-US" sz="1600" b="1" dirty="0">
              <a:solidFill>
                <a:schemeClr val="accent1">
                  <a:lumMod val="75000"/>
                </a:schemeClr>
              </a:solidFill>
            </a:rPr>
            <a:t>4</a:t>
          </a:r>
          <a:r>
            <a:rPr lang="en-US" sz="1600" b="1" baseline="30000" dirty="0">
              <a:solidFill>
                <a:schemeClr val="accent1">
                  <a:lumMod val="75000"/>
                </a:schemeClr>
              </a:solidFill>
            </a:rPr>
            <a:t>th</a:t>
          </a:r>
          <a:r>
            <a:rPr lang="en-US" sz="1600" b="1" dirty="0">
              <a:solidFill>
                <a:schemeClr val="accent1">
                  <a:lumMod val="75000"/>
                </a:schemeClr>
              </a:solidFill>
            </a:rPr>
            <a:t> order Runge-</a:t>
          </a:r>
          <a:r>
            <a:rPr lang="en-US" sz="1600" b="1" dirty="0" err="1">
              <a:solidFill>
                <a:schemeClr val="accent1">
                  <a:lumMod val="75000"/>
                </a:schemeClr>
              </a:solidFill>
            </a:rPr>
            <a:t>Kutta</a:t>
          </a:r>
          <a:endParaRPr lang="el-GR" sz="1600" b="1" dirty="0">
            <a:solidFill>
              <a:schemeClr val="accent1">
                <a:lumMod val="75000"/>
              </a:schemeClr>
            </a:solidFill>
          </a:endParaRPr>
        </a:p>
      </dgm:t>
    </dgm:pt>
    <dgm:pt modelId="{0EEDE588-390E-4361-BA2A-ED786C9B2014}" type="parTrans" cxnId="{BCEAA744-22F9-404E-9EB2-95D9055BD233}">
      <dgm:prSet/>
      <dgm:spPr/>
      <dgm:t>
        <a:bodyPr/>
        <a:lstStyle/>
        <a:p>
          <a:endParaRPr lang="el-GR"/>
        </a:p>
      </dgm:t>
    </dgm:pt>
    <dgm:pt modelId="{941D5DDB-4ECE-41C5-995B-2B28C7E7ADC1}" type="sibTrans" cxnId="{BCEAA744-22F9-404E-9EB2-95D9055BD233}">
      <dgm:prSet/>
      <dgm:spPr/>
      <dgm:t>
        <a:bodyPr/>
        <a:lstStyle/>
        <a:p>
          <a:endParaRPr lang="el-GR"/>
        </a:p>
      </dgm:t>
    </dgm:pt>
    <dgm:pt modelId="{5125FF16-D5BF-4FFB-980A-662F4651A589}">
      <dgm:prSet custT="1"/>
      <dgm:spPr/>
      <dgm:t>
        <a:bodyPr/>
        <a:lstStyle/>
        <a:p>
          <a:pPr algn="r"/>
          <a:r>
            <a:rPr lang="en-US" sz="1600" b="1" dirty="0">
              <a:solidFill>
                <a:schemeClr val="accent6">
                  <a:lumMod val="75000"/>
                </a:schemeClr>
              </a:solidFill>
            </a:rPr>
            <a:t>Backward Euler (with Newton)</a:t>
          </a:r>
          <a:endParaRPr lang="el-GR" sz="1600" b="1" dirty="0">
            <a:solidFill>
              <a:schemeClr val="accent6">
                <a:lumMod val="75000"/>
              </a:schemeClr>
            </a:solidFill>
          </a:endParaRPr>
        </a:p>
      </dgm:t>
    </dgm:pt>
    <dgm:pt modelId="{91A3E4BE-17BB-44BF-8B62-25A48175525F}" type="parTrans" cxnId="{FD2FC5B1-B6CC-4149-A605-FBF71358ED52}">
      <dgm:prSet/>
      <dgm:spPr/>
      <dgm:t>
        <a:bodyPr/>
        <a:lstStyle/>
        <a:p>
          <a:endParaRPr lang="el-GR"/>
        </a:p>
      </dgm:t>
    </dgm:pt>
    <dgm:pt modelId="{ACEF3188-6F76-497E-AF5B-443343F6F88D}" type="sibTrans" cxnId="{FD2FC5B1-B6CC-4149-A605-FBF71358ED52}">
      <dgm:prSet/>
      <dgm:spPr/>
      <dgm:t>
        <a:bodyPr/>
        <a:lstStyle/>
        <a:p>
          <a:endParaRPr lang="el-GR"/>
        </a:p>
      </dgm:t>
    </dgm:pt>
    <dgm:pt modelId="{C3C536D8-4C50-4E4A-AA6A-C255FC875B83}" type="pres">
      <dgm:prSet presAssocID="{6F7E0323-2442-4B56-97C3-17635F9E977A}" presName="vert0" presStyleCnt="0">
        <dgm:presLayoutVars>
          <dgm:dir/>
          <dgm:animOne val="branch"/>
          <dgm:animLvl val="lvl"/>
        </dgm:presLayoutVars>
      </dgm:prSet>
      <dgm:spPr/>
    </dgm:pt>
    <dgm:pt modelId="{6AE099C6-E056-4913-90C3-8FDF72602780}" type="pres">
      <dgm:prSet presAssocID="{40C39ECB-5E07-4F8C-8C5C-8A0E5657CD7B}" presName="thickLine" presStyleLbl="alignNode1" presStyleIdx="0" presStyleCnt="3"/>
      <dgm:spPr/>
    </dgm:pt>
    <dgm:pt modelId="{93BD179C-55DE-4B4A-A57C-86F26B711351}" type="pres">
      <dgm:prSet presAssocID="{40C39ECB-5E07-4F8C-8C5C-8A0E5657CD7B}" presName="horz1" presStyleCnt="0"/>
      <dgm:spPr/>
    </dgm:pt>
    <dgm:pt modelId="{1A6D7419-8C05-4FFE-A65F-1CE12AE0406C}" type="pres">
      <dgm:prSet presAssocID="{40C39ECB-5E07-4F8C-8C5C-8A0E5657CD7B}" presName="tx1" presStyleLbl="revTx" presStyleIdx="0" presStyleCnt="3"/>
      <dgm:spPr/>
    </dgm:pt>
    <dgm:pt modelId="{9F84D8F4-C1BC-4E7D-982D-E8C9F289E658}" type="pres">
      <dgm:prSet presAssocID="{40C39ECB-5E07-4F8C-8C5C-8A0E5657CD7B}" presName="vert1" presStyleCnt="0"/>
      <dgm:spPr/>
    </dgm:pt>
    <dgm:pt modelId="{41A59040-25B0-4FAE-A1BD-2C44B2BE56CD}" type="pres">
      <dgm:prSet presAssocID="{64449EB0-AA22-4BF0-94F6-6070E8988E02}" presName="thickLine" presStyleLbl="alignNode1" presStyleIdx="1" presStyleCnt="3"/>
      <dgm:spPr/>
    </dgm:pt>
    <dgm:pt modelId="{E2ABDA8F-3AA5-4BD4-9F0D-8ECB08DA65DA}" type="pres">
      <dgm:prSet presAssocID="{64449EB0-AA22-4BF0-94F6-6070E8988E02}" presName="horz1" presStyleCnt="0"/>
      <dgm:spPr/>
    </dgm:pt>
    <dgm:pt modelId="{C605B06A-32A3-4988-AFD3-199C34E0DA48}" type="pres">
      <dgm:prSet presAssocID="{64449EB0-AA22-4BF0-94F6-6070E8988E02}" presName="tx1" presStyleLbl="revTx" presStyleIdx="1" presStyleCnt="3"/>
      <dgm:spPr/>
    </dgm:pt>
    <dgm:pt modelId="{E2672974-765C-4737-B9C7-826527717F48}" type="pres">
      <dgm:prSet presAssocID="{64449EB0-AA22-4BF0-94F6-6070E8988E02}" presName="vert1" presStyleCnt="0"/>
      <dgm:spPr/>
    </dgm:pt>
    <dgm:pt modelId="{941E62DC-F2CA-42CF-A5AE-CC9F9A9C0A5B}" type="pres">
      <dgm:prSet presAssocID="{5125FF16-D5BF-4FFB-980A-662F4651A589}" presName="thickLine" presStyleLbl="alignNode1" presStyleIdx="2" presStyleCnt="3"/>
      <dgm:spPr/>
    </dgm:pt>
    <dgm:pt modelId="{0F78D8D5-897A-45EF-8342-22E70C9D2E82}" type="pres">
      <dgm:prSet presAssocID="{5125FF16-D5BF-4FFB-980A-662F4651A589}" presName="horz1" presStyleCnt="0"/>
      <dgm:spPr/>
    </dgm:pt>
    <dgm:pt modelId="{290D0F09-E016-4896-A4D9-0EA05299212D}" type="pres">
      <dgm:prSet presAssocID="{5125FF16-D5BF-4FFB-980A-662F4651A589}" presName="tx1" presStyleLbl="revTx" presStyleIdx="2" presStyleCnt="3"/>
      <dgm:spPr/>
    </dgm:pt>
    <dgm:pt modelId="{28CE5019-960C-4C83-B437-373C5BCC02D8}" type="pres">
      <dgm:prSet presAssocID="{5125FF16-D5BF-4FFB-980A-662F4651A589}" presName="vert1" presStyleCnt="0"/>
      <dgm:spPr/>
    </dgm:pt>
  </dgm:ptLst>
  <dgm:cxnLst>
    <dgm:cxn modelId="{87751D5B-9551-4C14-97DD-07218D1A0E28}" type="presOf" srcId="{6F7E0323-2442-4B56-97C3-17635F9E977A}" destId="{C3C536D8-4C50-4E4A-AA6A-C255FC875B83}" srcOrd="0" destOrd="0" presId="urn:microsoft.com/office/officeart/2008/layout/LinedList"/>
    <dgm:cxn modelId="{BCEAA744-22F9-404E-9EB2-95D9055BD233}" srcId="{6F7E0323-2442-4B56-97C3-17635F9E977A}" destId="{64449EB0-AA22-4BF0-94F6-6070E8988E02}" srcOrd="1" destOrd="0" parTransId="{0EEDE588-390E-4361-BA2A-ED786C9B2014}" sibTransId="{941D5DDB-4ECE-41C5-995B-2B28C7E7ADC1}"/>
    <dgm:cxn modelId="{07A22B6F-2349-4C60-8AFC-DE219F4B9EE4}" type="presOf" srcId="{40C39ECB-5E07-4F8C-8C5C-8A0E5657CD7B}" destId="{1A6D7419-8C05-4FFE-A65F-1CE12AE0406C}" srcOrd="0" destOrd="0" presId="urn:microsoft.com/office/officeart/2008/layout/LinedList"/>
    <dgm:cxn modelId="{FD2FC5B1-B6CC-4149-A605-FBF71358ED52}" srcId="{6F7E0323-2442-4B56-97C3-17635F9E977A}" destId="{5125FF16-D5BF-4FFB-980A-662F4651A589}" srcOrd="2" destOrd="0" parTransId="{91A3E4BE-17BB-44BF-8B62-25A48175525F}" sibTransId="{ACEF3188-6F76-497E-AF5B-443343F6F88D}"/>
    <dgm:cxn modelId="{93FC32D1-E750-4D50-8B8F-A4358432291F}" type="presOf" srcId="{5125FF16-D5BF-4FFB-980A-662F4651A589}" destId="{290D0F09-E016-4896-A4D9-0EA05299212D}" srcOrd="0" destOrd="0" presId="urn:microsoft.com/office/officeart/2008/layout/LinedList"/>
    <dgm:cxn modelId="{1DBCF0D4-195C-454E-9D98-8878F46BDE4A}" srcId="{6F7E0323-2442-4B56-97C3-17635F9E977A}" destId="{40C39ECB-5E07-4F8C-8C5C-8A0E5657CD7B}" srcOrd="0" destOrd="0" parTransId="{5A41FB7A-5027-4E70-997E-23DF7E1E902D}" sibTransId="{8608CFC7-6ED4-461D-A811-FD337DC0035D}"/>
    <dgm:cxn modelId="{582029E4-83FA-4CDA-880E-9B02A8100B5E}" type="presOf" srcId="{64449EB0-AA22-4BF0-94F6-6070E8988E02}" destId="{C605B06A-32A3-4988-AFD3-199C34E0DA48}" srcOrd="0" destOrd="0" presId="urn:microsoft.com/office/officeart/2008/layout/LinedList"/>
    <dgm:cxn modelId="{4613926A-315B-484D-9018-ECB3746BF1CC}" type="presParOf" srcId="{C3C536D8-4C50-4E4A-AA6A-C255FC875B83}" destId="{6AE099C6-E056-4913-90C3-8FDF72602780}" srcOrd="0" destOrd="0" presId="urn:microsoft.com/office/officeart/2008/layout/LinedList"/>
    <dgm:cxn modelId="{A5C98D6D-8788-4F26-98EF-B149FCB820A5}" type="presParOf" srcId="{C3C536D8-4C50-4E4A-AA6A-C255FC875B83}" destId="{93BD179C-55DE-4B4A-A57C-86F26B711351}" srcOrd="1" destOrd="0" presId="urn:microsoft.com/office/officeart/2008/layout/LinedList"/>
    <dgm:cxn modelId="{2FD3A179-A8AD-4F9D-8230-6267F7F31D79}" type="presParOf" srcId="{93BD179C-55DE-4B4A-A57C-86F26B711351}" destId="{1A6D7419-8C05-4FFE-A65F-1CE12AE0406C}" srcOrd="0" destOrd="0" presId="urn:microsoft.com/office/officeart/2008/layout/LinedList"/>
    <dgm:cxn modelId="{0149EF9F-E5AB-45A5-BD31-7E8D99967749}" type="presParOf" srcId="{93BD179C-55DE-4B4A-A57C-86F26B711351}" destId="{9F84D8F4-C1BC-4E7D-982D-E8C9F289E658}" srcOrd="1" destOrd="0" presId="urn:microsoft.com/office/officeart/2008/layout/LinedList"/>
    <dgm:cxn modelId="{AEDAD361-A0AB-440D-BBDF-21D221D01F37}" type="presParOf" srcId="{C3C536D8-4C50-4E4A-AA6A-C255FC875B83}" destId="{41A59040-25B0-4FAE-A1BD-2C44B2BE56CD}" srcOrd="2" destOrd="0" presId="urn:microsoft.com/office/officeart/2008/layout/LinedList"/>
    <dgm:cxn modelId="{0DE0A026-B732-4B41-BDF3-91F2868CEB9E}" type="presParOf" srcId="{C3C536D8-4C50-4E4A-AA6A-C255FC875B83}" destId="{E2ABDA8F-3AA5-4BD4-9F0D-8ECB08DA65DA}" srcOrd="3" destOrd="0" presId="urn:microsoft.com/office/officeart/2008/layout/LinedList"/>
    <dgm:cxn modelId="{DA9FE039-49D2-44AE-9485-22E0C831A1F4}" type="presParOf" srcId="{E2ABDA8F-3AA5-4BD4-9F0D-8ECB08DA65DA}" destId="{C605B06A-32A3-4988-AFD3-199C34E0DA48}" srcOrd="0" destOrd="0" presId="urn:microsoft.com/office/officeart/2008/layout/LinedList"/>
    <dgm:cxn modelId="{BA3F63FE-579F-4116-9B3B-A45D897500EC}" type="presParOf" srcId="{E2ABDA8F-3AA5-4BD4-9F0D-8ECB08DA65DA}" destId="{E2672974-765C-4737-B9C7-826527717F48}" srcOrd="1" destOrd="0" presId="urn:microsoft.com/office/officeart/2008/layout/LinedList"/>
    <dgm:cxn modelId="{AB2FFD97-C296-4266-8A57-142A78A74AD2}" type="presParOf" srcId="{C3C536D8-4C50-4E4A-AA6A-C255FC875B83}" destId="{941E62DC-F2CA-42CF-A5AE-CC9F9A9C0A5B}" srcOrd="4" destOrd="0" presId="urn:microsoft.com/office/officeart/2008/layout/LinedList"/>
    <dgm:cxn modelId="{B921485F-C3E2-4947-8007-27E930B5F3D7}" type="presParOf" srcId="{C3C536D8-4C50-4E4A-AA6A-C255FC875B83}" destId="{0F78D8D5-897A-45EF-8342-22E70C9D2E82}" srcOrd="5" destOrd="0" presId="urn:microsoft.com/office/officeart/2008/layout/LinedList"/>
    <dgm:cxn modelId="{4B49B225-E4DF-4073-95A3-102CCBFCD276}" type="presParOf" srcId="{0F78D8D5-897A-45EF-8342-22E70C9D2E82}" destId="{290D0F09-E016-4896-A4D9-0EA05299212D}" srcOrd="0" destOrd="0" presId="urn:microsoft.com/office/officeart/2008/layout/LinedList"/>
    <dgm:cxn modelId="{70C777A8-801B-42C8-BDB0-608B3DE20AD5}" type="presParOf" srcId="{0F78D8D5-897A-45EF-8342-22E70C9D2E82}" destId="{28CE5019-960C-4C83-B437-373C5BCC02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7E0323-2442-4B56-97C3-17635F9E977A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el-GR"/>
        </a:p>
      </dgm:t>
    </dgm:pt>
    <dgm:pt modelId="{40C39ECB-5E07-4F8C-8C5C-8A0E5657CD7B}">
      <dgm:prSet custT="1"/>
      <dgm:spPr/>
      <dgm:t>
        <a:bodyPr/>
        <a:lstStyle/>
        <a:p>
          <a:pPr algn="r"/>
          <a:r>
            <a:rPr lang="en-US" sz="1600" b="1" dirty="0">
              <a:solidFill>
                <a:srgbClr val="FF0000"/>
              </a:solidFill>
            </a:rPr>
            <a:t>Forward Euler</a:t>
          </a:r>
          <a:endParaRPr lang="el-GR" sz="1600" b="1" dirty="0">
            <a:solidFill>
              <a:srgbClr val="FF0000"/>
            </a:solidFill>
          </a:endParaRPr>
        </a:p>
      </dgm:t>
    </dgm:pt>
    <dgm:pt modelId="{5A41FB7A-5027-4E70-997E-23DF7E1E902D}" type="parTrans" cxnId="{1DBCF0D4-195C-454E-9D98-8878F46BDE4A}">
      <dgm:prSet/>
      <dgm:spPr/>
      <dgm:t>
        <a:bodyPr/>
        <a:lstStyle/>
        <a:p>
          <a:endParaRPr lang="el-GR"/>
        </a:p>
      </dgm:t>
    </dgm:pt>
    <dgm:pt modelId="{8608CFC7-6ED4-461D-A811-FD337DC0035D}" type="sibTrans" cxnId="{1DBCF0D4-195C-454E-9D98-8878F46BDE4A}">
      <dgm:prSet/>
      <dgm:spPr/>
      <dgm:t>
        <a:bodyPr/>
        <a:lstStyle/>
        <a:p>
          <a:endParaRPr lang="el-GR"/>
        </a:p>
      </dgm:t>
    </dgm:pt>
    <dgm:pt modelId="{64449EB0-AA22-4BF0-94F6-6070E8988E02}">
      <dgm:prSet custT="1"/>
      <dgm:spPr/>
      <dgm:t>
        <a:bodyPr/>
        <a:lstStyle/>
        <a:p>
          <a:pPr algn="r"/>
          <a:r>
            <a:rPr lang="en-US" sz="1600" b="1" dirty="0">
              <a:solidFill>
                <a:schemeClr val="accent1">
                  <a:lumMod val="75000"/>
                </a:schemeClr>
              </a:solidFill>
            </a:rPr>
            <a:t>4</a:t>
          </a:r>
          <a:r>
            <a:rPr lang="en-US" sz="1600" b="1" baseline="30000" dirty="0">
              <a:solidFill>
                <a:schemeClr val="accent1">
                  <a:lumMod val="75000"/>
                </a:schemeClr>
              </a:solidFill>
            </a:rPr>
            <a:t>th</a:t>
          </a:r>
          <a:r>
            <a:rPr lang="en-US" sz="1600" b="1" dirty="0">
              <a:solidFill>
                <a:schemeClr val="accent1">
                  <a:lumMod val="75000"/>
                </a:schemeClr>
              </a:solidFill>
            </a:rPr>
            <a:t> order Runge-</a:t>
          </a:r>
          <a:r>
            <a:rPr lang="en-US" sz="1600" b="1" dirty="0" err="1">
              <a:solidFill>
                <a:schemeClr val="accent1">
                  <a:lumMod val="75000"/>
                </a:schemeClr>
              </a:solidFill>
            </a:rPr>
            <a:t>Kutta</a:t>
          </a:r>
          <a:endParaRPr lang="el-GR" sz="1600" b="1" dirty="0">
            <a:solidFill>
              <a:schemeClr val="accent1">
                <a:lumMod val="75000"/>
              </a:schemeClr>
            </a:solidFill>
          </a:endParaRPr>
        </a:p>
      </dgm:t>
    </dgm:pt>
    <dgm:pt modelId="{0EEDE588-390E-4361-BA2A-ED786C9B2014}" type="parTrans" cxnId="{BCEAA744-22F9-404E-9EB2-95D9055BD233}">
      <dgm:prSet/>
      <dgm:spPr/>
      <dgm:t>
        <a:bodyPr/>
        <a:lstStyle/>
        <a:p>
          <a:endParaRPr lang="el-GR"/>
        </a:p>
      </dgm:t>
    </dgm:pt>
    <dgm:pt modelId="{941D5DDB-4ECE-41C5-995B-2B28C7E7ADC1}" type="sibTrans" cxnId="{BCEAA744-22F9-404E-9EB2-95D9055BD233}">
      <dgm:prSet/>
      <dgm:spPr/>
      <dgm:t>
        <a:bodyPr/>
        <a:lstStyle/>
        <a:p>
          <a:endParaRPr lang="el-GR"/>
        </a:p>
      </dgm:t>
    </dgm:pt>
    <dgm:pt modelId="{5125FF16-D5BF-4FFB-980A-662F4651A589}">
      <dgm:prSet custT="1"/>
      <dgm:spPr/>
      <dgm:t>
        <a:bodyPr/>
        <a:lstStyle/>
        <a:p>
          <a:pPr algn="r"/>
          <a:r>
            <a:rPr lang="en-US" sz="1600" b="1" dirty="0">
              <a:solidFill>
                <a:schemeClr val="accent6">
                  <a:lumMod val="75000"/>
                </a:schemeClr>
              </a:solidFill>
            </a:rPr>
            <a:t>Backward Euler (with Newton)</a:t>
          </a:r>
          <a:endParaRPr lang="el-GR" sz="1600" b="1" dirty="0">
            <a:solidFill>
              <a:schemeClr val="accent6">
                <a:lumMod val="75000"/>
              </a:schemeClr>
            </a:solidFill>
          </a:endParaRPr>
        </a:p>
      </dgm:t>
    </dgm:pt>
    <dgm:pt modelId="{91A3E4BE-17BB-44BF-8B62-25A48175525F}" type="parTrans" cxnId="{FD2FC5B1-B6CC-4149-A605-FBF71358ED52}">
      <dgm:prSet/>
      <dgm:spPr/>
      <dgm:t>
        <a:bodyPr/>
        <a:lstStyle/>
        <a:p>
          <a:endParaRPr lang="el-GR"/>
        </a:p>
      </dgm:t>
    </dgm:pt>
    <dgm:pt modelId="{ACEF3188-6F76-497E-AF5B-443343F6F88D}" type="sibTrans" cxnId="{FD2FC5B1-B6CC-4149-A605-FBF71358ED52}">
      <dgm:prSet/>
      <dgm:spPr/>
      <dgm:t>
        <a:bodyPr/>
        <a:lstStyle/>
        <a:p>
          <a:endParaRPr lang="el-GR"/>
        </a:p>
      </dgm:t>
    </dgm:pt>
    <dgm:pt modelId="{C3C536D8-4C50-4E4A-AA6A-C255FC875B83}" type="pres">
      <dgm:prSet presAssocID="{6F7E0323-2442-4B56-97C3-17635F9E977A}" presName="vert0" presStyleCnt="0">
        <dgm:presLayoutVars>
          <dgm:dir/>
          <dgm:animOne val="branch"/>
          <dgm:animLvl val="lvl"/>
        </dgm:presLayoutVars>
      </dgm:prSet>
      <dgm:spPr/>
    </dgm:pt>
    <dgm:pt modelId="{6AE099C6-E056-4913-90C3-8FDF72602780}" type="pres">
      <dgm:prSet presAssocID="{40C39ECB-5E07-4F8C-8C5C-8A0E5657CD7B}" presName="thickLine" presStyleLbl="alignNode1" presStyleIdx="0" presStyleCnt="3"/>
      <dgm:spPr/>
    </dgm:pt>
    <dgm:pt modelId="{93BD179C-55DE-4B4A-A57C-86F26B711351}" type="pres">
      <dgm:prSet presAssocID="{40C39ECB-5E07-4F8C-8C5C-8A0E5657CD7B}" presName="horz1" presStyleCnt="0"/>
      <dgm:spPr/>
    </dgm:pt>
    <dgm:pt modelId="{1A6D7419-8C05-4FFE-A65F-1CE12AE0406C}" type="pres">
      <dgm:prSet presAssocID="{40C39ECB-5E07-4F8C-8C5C-8A0E5657CD7B}" presName="tx1" presStyleLbl="revTx" presStyleIdx="0" presStyleCnt="3"/>
      <dgm:spPr/>
    </dgm:pt>
    <dgm:pt modelId="{9F84D8F4-C1BC-4E7D-982D-E8C9F289E658}" type="pres">
      <dgm:prSet presAssocID="{40C39ECB-5E07-4F8C-8C5C-8A0E5657CD7B}" presName="vert1" presStyleCnt="0"/>
      <dgm:spPr/>
    </dgm:pt>
    <dgm:pt modelId="{41A59040-25B0-4FAE-A1BD-2C44B2BE56CD}" type="pres">
      <dgm:prSet presAssocID="{64449EB0-AA22-4BF0-94F6-6070E8988E02}" presName="thickLine" presStyleLbl="alignNode1" presStyleIdx="1" presStyleCnt="3"/>
      <dgm:spPr/>
    </dgm:pt>
    <dgm:pt modelId="{E2ABDA8F-3AA5-4BD4-9F0D-8ECB08DA65DA}" type="pres">
      <dgm:prSet presAssocID="{64449EB0-AA22-4BF0-94F6-6070E8988E02}" presName="horz1" presStyleCnt="0"/>
      <dgm:spPr/>
    </dgm:pt>
    <dgm:pt modelId="{C605B06A-32A3-4988-AFD3-199C34E0DA48}" type="pres">
      <dgm:prSet presAssocID="{64449EB0-AA22-4BF0-94F6-6070E8988E02}" presName="tx1" presStyleLbl="revTx" presStyleIdx="1" presStyleCnt="3"/>
      <dgm:spPr/>
    </dgm:pt>
    <dgm:pt modelId="{E2672974-765C-4737-B9C7-826527717F48}" type="pres">
      <dgm:prSet presAssocID="{64449EB0-AA22-4BF0-94F6-6070E8988E02}" presName="vert1" presStyleCnt="0"/>
      <dgm:spPr/>
    </dgm:pt>
    <dgm:pt modelId="{941E62DC-F2CA-42CF-A5AE-CC9F9A9C0A5B}" type="pres">
      <dgm:prSet presAssocID="{5125FF16-D5BF-4FFB-980A-662F4651A589}" presName="thickLine" presStyleLbl="alignNode1" presStyleIdx="2" presStyleCnt="3"/>
      <dgm:spPr/>
    </dgm:pt>
    <dgm:pt modelId="{0F78D8D5-897A-45EF-8342-22E70C9D2E82}" type="pres">
      <dgm:prSet presAssocID="{5125FF16-D5BF-4FFB-980A-662F4651A589}" presName="horz1" presStyleCnt="0"/>
      <dgm:spPr/>
    </dgm:pt>
    <dgm:pt modelId="{290D0F09-E016-4896-A4D9-0EA05299212D}" type="pres">
      <dgm:prSet presAssocID="{5125FF16-D5BF-4FFB-980A-662F4651A589}" presName="tx1" presStyleLbl="revTx" presStyleIdx="2" presStyleCnt="3"/>
      <dgm:spPr/>
    </dgm:pt>
    <dgm:pt modelId="{28CE5019-960C-4C83-B437-373C5BCC02D8}" type="pres">
      <dgm:prSet presAssocID="{5125FF16-D5BF-4FFB-980A-662F4651A589}" presName="vert1" presStyleCnt="0"/>
      <dgm:spPr/>
    </dgm:pt>
  </dgm:ptLst>
  <dgm:cxnLst>
    <dgm:cxn modelId="{87751D5B-9551-4C14-97DD-07218D1A0E28}" type="presOf" srcId="{6F7E0323-2442-4B56-97C3-17635F9E977A}" destId="{C3C536D8-4C50-4E4A-AA6A-C255FC875B83}" srcOrd="0" destOrd="0" presId="urn:microsoft.com/office/officeart/2008/layout/LinedList"/>
    <dgm:cxn modelId="{BCEAA744-22F9-404E-9EB2-95D9055BD233}" srcId="{6F7E0323-2442-4B56-97C3-17635F9E977A}" destId="{64449EB0-AA22-4BF0-94F6-6070E8988E02}" srcOrd="1" destOrd="0" parTransId="{0EEDE588-390E-4361-BA2A-ED786C9B2014}" sibTransId="{941D5DDB-4ECE-41C5-995B-2B28C7E7ADC1}"/>
    <dgm:cxn modelId="{07A22B6F-2349-4C60-8AFC-DE219F4B9EE4}" type="presOf" srcId="{40C39ECB-5E07-4F8C-8C5C-8A0E5657CD7B}" destId="{1A6D7419-8C05-4FFE-A65F-1CE12AE0406C}" srcOrd="0" destOrd="0" presId="urn:microsoft.com/office/officeart/2008/layout/LinedList"/>
    <dgm:cxn modelId="{FD2FC5B1-B6CC-4149-A605-FBF71358ED52}" srcId="{6F7E0323-2442-4B56-97C3-17635F9E977A}" destId="{5125FF16-D5BF-4FFB-980A-662F4651A589}" srcOrd="2" destOrd="0" parTransId="{91A3E4BE-17BB-44BF-8B62-25A48175525F}" sibTransId="{ACEF3188-6F76-497E-AF5B-443343F6F88D}"/>
    <dgm:cxn modelId="{93FC32D1-E750-4D50-8B8F-A4358432291F}" type="presOf" srcId="{5125FF16-D5BF-4FFB-980A-662F4651A589}" destId="{290D0F09-E016-4896-A4D9-0EA05299212D}" srcOrd="0" destOrd="0" presId="urn:microsoft.com/office/officeart/2008/layout/LinedList"/>
    <dgm:cxn modelId="{1DBCF0D4-195C-454E-9D98-8878F46BDE4A}" srcId="{6F7E0323-2442-4B56-97C3-17635F9E977A}" destId="{40C39ECB-5E07-4F8C-8C5C-8A0E5657CD7B}" srcOrd="0" destOrd="0" parTransId="{5A41FB7A-5027-4E70-997E-23DF7E1E902D}" sibTransId="{8608CFC7-6ED4-461D-A811-FD337DC0035D}"/>
    <dgm:cxn modelId="{582029E4-83FA-4CDA-880E-9B02A8100B5E}" type="presOf" srcId="{64449EB0-AA22-4BF0-94F6-6070E8988E02}" destId="{C605B06A-32A3-4988-AFD3-199C34E0DA48}" srcOrd="0" destOrd="0" presId="urn:microsoft.com/office/officeart/2008/layout/LinedList"/>
    <dgm:cxn modelId="{4613926A-315B-484D-9018-ECB3746BF1CC}" type="presParOf" srcId="{C3C536D8-4C50-4E4A-AA6A-C255FC875B83}" destId="{6AE099C6-E056-4913-90C3-8FDF72602780}" srcOrd="0" destOrd="0" presId="urn:microsoft.com/office/officeart/2008/layout/LinedList"/>
    <dgm:cxn modelId="{A5C98D6D-8788-4F26-98EF-B149FCB820A5}" type="presParOf" srcId="{C3C536D8-4C50-4E4A-AA6A-C255FC875B83}" destId="{93BD179C-55DE-4B4A-A57C-86F26B711351}" srcOrd="1" destOrd="0" presId="urn:microsoft.com/office/officeart/2008/layout/LinedList"/>
    <dgm:cxn modelId="{2FD3A179-A8AD-4F9D-8230-6267F7F31D79}" type="presParOf" srcId="{93BD179C-55DE-4B4A-A57C-86F26B711351}" destId="{1A6D7419-8C05-4FFE-A65F-1CE12AE0406C}" srcOrd="0" destOrd="0" presId="urn:microsoft.com/office/officeart/2008/layout/LinedList"/>
    <dgm:cxn modelId="{0149EF9F-E5AB-45A5-BD31-7E8D99967749}" type="presParOf" srcId="{93BD179C-55DE-4B4A-A57C-86F26B711351}" destId="{9F84D8F4-C1BC-4E7D-982D-E8C9F289E658}" srcOrd="1" destOrd="0" presId="urn:microsoft.com/office/officeart/2008/layout/LinedList"/>
    <dgm:cxn modelId="{AEDAD361-A0AB-440D-BBDF-21D221D01F37}" type="presParOf" srcId="{C3C536D8-4C50-4E4A-AA6A-C255FC875B83}" destId="{41A59040-25B0-4FAE-A1BD-2C44B2BE56CD}" srcOrd="2" destOrd="0" presId="urn:microsoft.com/office/officeart/2008/layout/LinedList"/>
    <dgm:cxn modelId="{0DE0A026-B732-4B41-BDF3-91F2868CEB9E}" type="presParOf" srcId="{C3C536D8-4C50-4E4A-AA6A-C255FC875B83}" destId="{E2ABDA8F-3AA5-4BD4-9F0D-8ECB08DA65DA}" srcOrd="3" destOrd="0" presId="urn:microsoft.com/office/officeart/2008/layout/LinedList"/>
    <dgm:cxn modelId="{DA9FE039-49D2-44AE-9485-22E0C831A1F4}" type="presParOf" srcId="{E2ABDA8F-3AA5-4BD4-9F0D-8ECB08DA65DA}" destId="{C605B06A-32A3-4988-AFD3-199C34E0DA48}" srcOrd="0" destOrd="0" presId="urn:microsoft.com/office/officeart/2008/layout/LinedList"/>
    <dgm:cxn modelId="{BA3F63FE-579F-4116-9B3B-A45D897500EC}" type="presParOf" srcId="{E2ABDA8F-3AA5-4BD4-9F0D-8ECB08DA65DA}" destId="{E2672974-765C-4737-B9C7-826527717F48}" srcOrd="1" destOrd="0" presId="urn:microsoft.com/office/officeart/2008/layout/LinedList"/>
    <dgm:cxn modelId="{AB2FFD97-C296-4266-8A57-142A78A74AD2}" type="presParOf" srcId="{C3C536D8-4C50-4E4A-AA6A-C255FC875B83}" destId="{941E62DC-F2CA-42CF-A5AE-CC9F9A9C0A5B}" srcOrd="4" destOrd="0" presId="urn:microsoft.com/office/officeart/2008/layout/LinedList"/>
    <dgm:cxn modelId="{B921485F-C3E2-4947-8007-27E930B5F3D7}" type="presParOf" srcId="{C3C536D8-4C50-4E4A-AA6A-C255FC875B83}" destId="{0F78D8D5-897A-45EF-8342-22E70C9D2E82}" srcOrd="5" destOrd="0" presId="urn:microsoft.com/office/officeart/2008/layout/LinedList"/>
    <dgm:cxn modelId="{4B49B225-E4DF-4073-95A3-102CCBFCD276}" type="presParOf" srcId="{0F78D8D5-897A-45EF-8342-22E70C9D2E82}" destId="{290D0F09-E016-4896-A4D9-0EA05299212D}" srcOrd="0" destOrd="0" presId="urn:microsoft.com/office/officeart/2008/layout/LinedList"/>
    <dgm:cxn modelId="{70C777A8-801B-42C8-BDB0-608B3DE20AD5}" type="presParOf" srcId="{0F78D8D5-897A-45EF-8342-22E70C9D2E82}" destId="{28CE5019-960C-4C83-B437-373C5BCC02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F7E0323-2442-4B56-97C3-17635F9E977A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el-GR"/>
        </a:p>
      </dgm:t>
    </dgm:pt>
    <dgm:pt modelId="{40C39ECB-5E07-4F8C-8C5C-8A0E5657CD7B}">
      <dgm:prSet custT="1"/>
      <dgm:spPr/>
      <dgm:t>
        <a:bodyPr/>
        <a:lstStyle/>
        <a:p>
          <a:pPr algn="r"/>
          <a:r>
            <a:rPr lang="en-US" sz="1600" b="1" strike="sngStrike" dirty="0">
              <a:solidFill>
                <a:srgbClr val="FF0000"/>
              </a:solidFill>
            </a:rPr>
            <a:t>Forward Euler</a:t>
          </a:r>
          <a:endParaRPr lang="el-GR" sz="1600" b="1" strike="sngStrike" dirty="0">
            <a:solidFill>
              <a:srgbClr val="FF0000"/>
            </a:solidFill>
          </a:endParaRPr>
        </a:p>
      </dgm:t>
    </dgm:pt>
    <dgm:pt modelId="{5A41FB7A-5027-4E70-997E-23DF7E1E902D}" type="parTrans" cxnId="{1DBCF0D4-195C-454E-9D98-8878F46BDE4A}">
      <dgm:prSet/>
      <dgm:spPr/>
      <dgm:t>
        <a:bodyPr/>
        <a:lstStyle/>
        <a:p>
          <a:endParaRPr lang="el-GR"/>
        </a:p>
      </dgm:t>
    </dgm:pt>
    <dgm:pt modelId="{8608CFC7-6ED4-461D-A811-FD337DC0035D}" type="sibTrans" cxnId="{1DBCF0D4-195C-454E-9D98-8878F46BDE4A}">
      <dgm:prSet/>
      <dgm:spPr/>
      <dgm:t>
        <a:bodyPr/>
        <a:lstStyle/>
        <a:p>
          <a:endParaRPr lang="el-GR"/>
        </a:p>
      </dgm:t>
    </dgm:pt>
    <dgm:pt modelId="{64449EB0-AA22-4BF0-94F6-6070E8988E02}">
      <dgm:prSet custT="1"/>
      <dgm:spPr/>
      <dgm:t>
        <a:bodyPr/>
        <a:lstStyle/>
        <a:p>
          <a:pPr algn="r"/>
          <a:r>
            <a:rPr lang="en-US" sz="1600" b="1" dirty="0">
              <a:solidFill>
                <a:schemeClr val="accent1">
                  <a:lumMod val="75000"/>
                </a:schemeClr>
              </a:solidFill>
            </a:rPr>
            <a:t>4</a:t>
          </a:r>
          <a:r>
            <a:rPr lang="en-US" sz="1600" b="1" baseline="30000" dirty="0">
              <a:solidFill>
                <a:schemeClr val="accent1">
                  <a:lumMod val="75000"/>
                </a:schemeClr>
              </a:solidFill>
            </a:rPr>
            <a:t>th</a:t>
          </a:r>
          <a:r>
            <a:rPr lang="en-US" sz="1600" b="1" dirty="0">
              <a:solidFill>
                <a:schemeClr val="accent1">
                  <a:lumMod val="75000"/>
                </a:schemeClr>
              </a:solidFill>
            </a:rPr>
            <a:t> order Runge-</a:t>
          </a:r>
          <a:r>
            <a:rPr lang="en-US" sz="1600" b="1" dirty="0" err="1">
              <a:solidFill>
                <a:schemeClr val="accent1">
                  <a:lumMod val="75000"/>
                </a:schemeClr>
              </a:solidFill>
            </a:rPr>
            <a:t>Kutta</a:t>
          </a:r>
          <a:endParaRPr lang="el-GR" sz="1600" b="1" dirty="0">
            <a:solidFill>
              <a:schemeClr val="accent1">
                <a:lumMod val="75000"/>
              </a:schemeClr>
            </a:solidFill>
          </a:endParaRPr>
        </a:p>
      </dgm:t>
    </dgm:pt>
    <dgm:pt modelId="{0EEDE588-390E-4361-BA2A-ED786C9B2014}" type="parTrans" cxnId="{BCEAA744-22F9-404E-9EB2-95D9055BD233}">
      <dgm:prSet/>
      <dgm:spPr/>
      <dgm:t>
        <a:bodyPr/>
        <a:lstStyle/>
        <a:p>
          <a:endParaRPr lang="el-GR"/>
        </a:p>
      </dgm:t>
    </dgm:pt>
    <dgm:pt modelId="{941D5DDB-4ECE-41C5-995B-2B28C7E7ADC1}" type="sibTrans" cxnId="{BCEAA744-22F9-404E-9EB2-95D9055BD233}">
      <dgm:prSet/>
      <dgm:spPr/>
      <dgm:t>
        <a:bodyPr/>
        <a:lstStyle/>
        <a:p>
          <a:endParaRPr lang="el-GR"/>
        </a:p>
      </dgm:t>
    </dgm:pt>
    <dgm:pt modelId="{5125FF16-D5BF-4FFB-980A-662F4651A589}">
      <dgm:prSet custT="1"/>
      <dgm:spPr/>
      <dgm:t>
        <a:bodyPr/>
        <a:lstStyle/>
        <a:p>
          <a:pPr algn="r"/>
          <a:r>
            <a:rPr lang="en-US" sz="1600" b="1" dirty="0">
              <a:solidFill>
                <a:schemeClr val="accent6">
                  <a:lumMod val="75000"/>
                </a:schemeClr>
              </a:solidFill>
            </a:rPr>
            <a:t>Backward Euler (with Newton)</a:t>
          </a:r>
          <a:endParaRPr lang="el-GR" sz="1600" b="1" dirty="0">
            <a:solidFill>
              <a:schemeClr val="accent6">
                <a:lumMod val="75000"/>
              </a:schemeClr>
            </a:solidFill>
          </a:endParaRPr>
        </a:p>
      </dgm:t>
    </dgm:pt>
    <dgm:pt modelId="{91A3E4BE-17BB-44BF-8B62-25A48175525F}" type="parTrans" cxnId="{FD2FC5B1-B6CC-4149-A605-FBF71358ED52}">
      <dgm:prSet/>
      <dgm:spPr/>
      <dgm:t>
        <a:bodyPr/>
        <a:lstStyle/>
        <a:p>
          <a:endParaRPr lang="el-GR"/>
        </a:p>
      </dgm:t>
    </dgm:pt>
    <dgm:pt modelId="{ACEF3188-6F76-497E-AF5B-443343F6F88D}" type="sibTrans" cxnId="{FD2FC5B1-B6CC-4149-A605-FBF71358ED52}">
      <dgm:prSet/>
      <dgm:spPr/>
      <dgm:t>
        <a:bodyPr/>
        <a:lstStyle/>
        <a:p>
          <a:endParaRPr lang="el-GR"/>
        </a:p>
      </dgm:t>
    </dgm:pt>
    <dgm:pt modelId="{C3C536D8-4C50-4E4A-AA6A-C255FC875B83}" type="pres">
      <dgm:prSet presAssocID="{6F7E0323-2442-4B56-97C3-17635F9E977A}" presName="vert0" presStyleCnt="0">
        <dgm:presLayoutVars>
          <dgm:dir/>
          <dgm:animOne val="branch"/>
          <dgm:animLvl val="lvl"/>
        </dgm:presLayoutVars>
      </dgm:prSet>
      <dgm:spPr/>
    </dgm:pt>
    <dgm:pt modelId="{6AE099C6-E056-4913-90C3-8FDF72602780}" type="pres">
      <dgm:prSet presAssocID="{40C39ECB-5E07-4F8C-8C5C-8A0E5657CD7B}" presName="thickLine" presStyleLbl="alignNode1" presStyleIdx="0" presStyleCnt="3"/>
      <dgm:spPr/>
    </dgm:pt>
    <dgm:pt modelId="{93BD179C-55DE-4B4A-A57C-86F26B711351}" type="pres">
      <dgm:prSet presAssocID="{40C39ECB-5E07-4F8C-8C5C-8A0E5657CD7B}" presName="horz1" presStyleCnt="0"/>
      <dgm:spPr/>
    </dgm:pt>
    <dgm:pt modelId="{1A6D7419-8C05-4FFE-A65F-1CE12AE0406C}" type="pres">
      <dgm:prSet presAssocID="{40C39ECB-5E07-4F8C-8C5C-8A0E5657CD7B}" presName="tx1" presStyleLbl="revTx" presStyleIdx="0" presStyleCnt="3"/>
      <dgm:spPr/>
    </dgm:pt>
    <dgm:pt modelId="{9F84D8F4-C1BC-4E7D-982D-E8C9F289E658}" type="pres">
      <dgm:prSet presAssocID="{40C39ECB-5E07-4F8C-8C5C-8A0E5657CD7B}" presName="vert1" presStyleCnt="0"/>
      <dgm:spPr/>
    </dgm:pt>
    <dgm:pt modelId="{41A59040-25B0-4FAE-A1BD-2C44B2BE56CD}" type="pres">
      <dgm:prSet presAssocID="{64449EB0-AA22-4BF0-94F6-6070E8988E02}" presName="thickLine" presStyleLbl="alignNode1" presStyleIdx="1" presStyleCnt="3"/>
      <dgm:spPr/>
    </dgm:pt>
    <dgm:pt modelId="{E2ABDA8F-3AA5-4BD4-9F0D-8ECB08DA65DA}" type="pres">
      <dgm:prSet presAssocID="{64449EB0-AA22-4BF0-94F6-6070E8988E02}" presName="horz1" presStyleCnt="0"/>
      <dgm:spPr/>
    </dgm:pt>
    <dgm:pt modelId="{C605B06A-32A3-4988-AFD3-199C34E0DA48}" type="pres">
      <dgm:prSet presAssocID="{64449EB0-AA22-4BF0-94F6-6070E8988E02}" presName="tx1" presStyleLbl="revTx" presStyleIdx="1" presStyleCnt="3"/>
      <dgm:spPr/>
    </dgm:pt>
    <dgm:pt modelId="{E2672974-765C-4737-B9C7-826527717F48}" type="pres">
      <dgm:prSet presAssocID="{64449EB0-AA22-4BF0-94F6-6070E8988E02}" presName="vert1" presStyleCnt="0"/>
      <dgm:spPr/>
    </dgm:pt>
    <dgm:pt modelId="{941E62DC-F2CA-42CF-A5AE-CC9F9A9C0A5B}" type="pres">
      <dgm:prSet presAssocID="{5125FF16-D5BF-4FFB-980A-662F4651A589}" presName="thickLine" presStyleLbl="alignNode1" presStyleIdx="2" presStyleCnt="3"/>
      <dgm:spPr/>
    </dgm:pt>
    <dgm:pt modelId="{0F78D8D5-897A-45EF-8342-22E70C9D2E82}" type="pres">
      <dgm:prSet presAssocID="{5125FF16-D5BF-4FFB-980A-662F4651A589}" presName="horz1" presStyleCnt="0"/>
      <dgm:spPr/>
    </dgm:pt>
    <dgm:pt modelId="{290D0F09-E016-4896-A4D9-0EA05299212D}" type="pres">
      <dgm:prSet presAssocID="{5125FF16-D5BF-4FFB-980A-662F4651A589}" presName="tx1" presStyleLbl="revTx" presStyleIdx="2" presStyleCnt="3"/>
      <dgm:spPr/>
    </dgm:pt>
    <dgm:pt modelId="{28CE5019-960C-4C83-B437-373C5BCC02D8}" type="pres">
      <dgm:prSet presAssocID="{5125FF16-D5BF-4FFB-980A-662F4651A589}" presName="vert1" presStyleCnt="0"/>
      <dgm:spPr/>
    </dgm:pt>
  </dgm:ptLst>
  <dgm:cxnLst>
    <dgm:cxn modelId="{87751D5B-9551-4C14-97DD-07218D1A0E28}" type="presOf" srcId="{6F7E0323-2442-4B56-97C3-17635F9E977A}" destId="{C3C536D8-4C50-4E4A-AA6A-C255FC875B83}" srcOrd="0" destOrd="0" presId="urn:microsoft.com/office/officeart/2008/layout/LinedList"/>
    <dgm:cxn modelId="{BCEAA744-22F9-404E-9EB2-95D9055BD233}" srcId="{6F7E0323-2442-4B56-97C3-17635F9E977A}" destId="{64449EB0-AA22-4BF0-94F6-6070E8988E02}" srcOrd="1" destOrd="0" parTransId="{0EEDE588-390E-4361-BA2A-ED786C9B2014}" sibTransId="{941D5DDB-4ECE-41C5-995B-2B28C7E7ADC1}"/>
    <dgm:cxn modelId="{07A22B6F-2349-4C60-8AFC-DE219F4B9EE4}" type="presOf" srcId="{40C39ECB-5E07-4F8C-8C5C-8A0E5657CD7B}" destId="{1A6D7419-8C05-4FFE-A65F-1CE12AE0406C}" srcOrd="0" destOrd="0" presId="urn:microsoft.com/office/officeart/2008/layout/LinedList"/>
    <dgm:cxn modelId="{FD2FC5B1-B6CC-4149-A605-FBF71358ED52}" srcId="{6F7E0323-2442-4B56-97C3-17635F9E977A}" destId="{5125FF16-D5BF-4FFB-980A-662F4651A589}" srcOrd="2" destOrd="0" parTransId="{91A3E4BE-17BB-44BF-8B62-25A48175525F}" sibTransId="{ACEF3188-6F76-497E-AF5B-443343F6F88D}"/>
    <dgm:cxn modelId="{93FC32D1-E750-4D50-8B8F-A4358432291F}" type="presOf" srcId="{5125FF16-D5BF-4FFB-980A-662F4651A589}" destId="{290D0F09-E016-4896-A4D9-0EA05299212D}" srcOrd="0" destOrd="0" presId="urn:microsoft.com/office/officeart/2008/layout/LinedList"/>
    <dgm:cxn modelId="{1DBCF0D4-195C-454E-9D98-8878F46BDE4A}" srcId="{6F7E0323-2442-4B56-97C3-17635F9E977A}" destId="{40C39ECB-5E07-4F8C-8C5C-8A0E5657CD7B}" srcOrd="0" destOrd="0" parTransId="{5A41FB7A-5027-4E70-997E-23DF7E1E902D}" sibTransId="{8608CFC7-6ED4-461D-A811-FD337DC0035D}"/>
    <dgm:cxn modelId="{582029E4-83FA-4CDA-880E-9B02A8100B5E}" type="presOf" srcId="{64449EB0-AA22-4BF0-94F6-6070E8988E02}" destId="{C605B06A-32A3-4988-AFD3-199C34E0DA48}" srcOrd="0" destOrd="0" presId="urn:microsoft.com/office/officeart/2008/layout/LinedList"/>
    <dgm:cxn modelId="{4613926A-315B-484D-9018-ECB3746BF1CC}" type="presParOf" srcId="{C3C536D8-4C50-4E4A-AA6A-C255FC875B83}" destId="{6AE099C6-E056-4913-90C3-8FDF72602780}" srcOrd="0" destOrd="0" presId="urn:microsoft.com/office/officeart/2008/layout/LinedList"/>
    <dgm:cxn modelId="{A5C98D6D-8788-4F26-98EF-B149FCB820A5}" type="presParOf" srcId="{C3C536D8-4C50-4E4A-AA6A-C255FC875B83}" destId="{93BD179C-55DE-4B4A-A57C-86F26B711351}" srcOrd="1" destOrd="0" presId="urn:microsoft.com/office/officeart/2008/layout/LinedList"/>
    <dgm:cxn modelId="{2FD3A179-A8AD-4F9D-8230-6267F7F31D79}" type="presParOf" srcId="{93BD179C-55DE-4B4A-A57C-86F26B711351}" destId="{1A6D7419-8C05-4FFE-A65F-1CE12AE0406C}" srcOrd="0" destOrd="0" presId="urn:microsoft.com/office/officeart/2008/layout/LinedList"/>
    <dgm:cxn modelId="{0149EF9F-E5AB-45A5-BD31-7E8D99967749}" type="presParOf" srcId="{93BD179C-55DE-4B4A-A57C-86F26B711351}" destId="{9F84D8F4-C1BC-4E7D-982D-E8C9F289E658}" srcOrd="1" destOrd="0" presId="urn:microsoft.com/office/officeart/2008/layout/LinedList"/>
    <dgm:cxn modelId="{AEDAD361-A0AB-440D-BBDF-21D221D01F37}" type="presParOf" srcId="{C3C536D8-4C50-4E4A-AA6A-C255FC875B83}" destId="{41A59040-25B0-4FAE-A1BD-2C44B2BE56CD}" srcOrd="2" destOrd="0" presId="urn:microsoft.com/office/officeart/2008/layout/LinedList"/>
    <dgm:cxn modelId="{0DE0A026-B732-4B41-BDF3-91F2868CEB9E}" type="presParOf" srcId="{C3C536D8-4C50-4E4A-AA6A-C255FC875B83}" destId="{E2ABDA8F-3AA5-4BD4-9F0D-8ECB08DA65DA}" srcOrd="3" destOrd="0" presId="urn:microsoft.com/office/officeart/2008/layout/LinedList"/>
    <dgm:cxn modelId="{DA9FE039-49D2-44AE-9485-22E0C831A1F4}" type="presParOf" srcId="{E2ABDA8F-3AA5-4BD4-9F0D-8ECB08DA65DA}" destId="{C605B06A-32A3-4988-AFD3-199C34E0DA48}" srcOrd="0" destOrd="0" presId="urn:microsoft.com/office/officeart/2008/layout/LinedList"/>
    <dgm:cxn modelId="{BA3F63FE-579F-4116-9B3B-A45D897500EC}" type="presParOf" srcId="{E2ABDA8F-3AA5-4BD4-9F0D-8ECB08DA65DA}" destId="{E2672974-765C-4737-B9C7-826527717F48}" srcOrd="1" destOrd="0" presId="urn:microsoft.com/office/officeart/2008/layout/LinedList"/>
    <dgm:cxn modelId="{AB2FFD97-C296-4266-8A57-142A78A74AD2}" type="presParOf" srcId="{C3C536D8-4C50-4E4A-AA6A-C255FC875B83}" destId="{941E62DC-F2CA-42CF-A5AE-CC9F9A9C0A5B}" srcOrd="4" destOrd="0" presId="urn:microsoft.com/office/officeart/2008/layout/LinedList"/>
    <dgm:cxn modelId="{B921485F-C3E2-4947-8007-27E930B5F3D7}" type="presParOf" srcId="{C3C536D8-4C50-4E4A-AA6A-C255FC875B83}" destId="{0F78D8D5-897A-45EF-8342-22E70C9D2E82}" srcOrd="5" destOrd="0" presId="urn:microsoft.com/office/officeart/2008/layout/LinedList"/>
    <dgm:cxn modelId="{4B49B225-E4DF-4073-95A3-102CCBFCD276}" type="presParOf" srcId="{0F78D8D5-897A-45EF-8342-22E70C9D2E82}" destId="{290D0F09-E016-4896-A4D9-0EA05299212D}" srcOrd="0" destOrd="0" presId="urn:microsoft.com/office/officeart/2008/layout/LinedList"/>
    <dgm:cxn modelId="{70C777A8-801B-42C8-BDB0-608B3DE20AD5}" type="presParOf" srcId="{0F78D8D5-897A-45EF-8342-22E70C9D2E82}" destId="{28CE5019-960C-4C83-B437-373C5BCC02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B56281-CCFF-402F-A47A-27A3F41DD978}">
      <dsp:nvSpPr>
        <dsp:cNvPr id="0" name=""/>
        <dsp:cNvSpPr/>
      </dsp:nvSpPr>
      <dsp:spPr>
        <a:xfrm>
          <a:off x="0" y="1335"/>
          <a:ext cx="946988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07C954-6743-40F9-9FC1-F726260FA9A4}">
      <dsp:nvSpPr>
        <dsp:cNvPr id="0" name=""/>
        <dsp:cNvSpPr/>
      </dsp:nvSpPr>
      <dsp:spPr>
        <a:xfrm>
          <a:off x="0" y="1335"/>
          <a:ext cx="1893976" cy="2731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kern="1200" dirty="0"/>
            <a:t>Numerical Methods</a:t>
          </a:r>
          <a:endParaRPr lang="el-GR" sz="3100" b="0" kern="1200" dirty="0"/>
        </a:p>
      </dsp:txBody>
      <dsp:txXfrm>
        <a:off x="0" y="1335"/>
        <a:ext cx="1893976" cy="2731797"/>
      </dsp:txXfrm>
    </dsp:sp>
    <dsp:sp modelId="{86D00F75-99C7-4868-99A5-DE92498636E4}">
      <dsp:nvSpPr>
        <dsp:cNvPr id="0" name=""/>
        <dsp:cNvSpPr/>
      </dsp:nvSpPr>
      <dsp:spPr>
        <a:xfrm>
          <a:off x="2036024" y="64828"/>
          <a:ext cx="2382622" cy="1269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Explicit Methods</a:t>
          </a:r>
          <a:endParaRPr lang="el-GR" sz="2800" kern="1200" dirty="0"/>
        </a:p>
      </dsp:txBody>
      <dsp:txXfrm>
        <a:off x="2036024" y="64828"/>
        <a:ext cx="2382622" cy="1269859"/>
      </dsp:txXfrm>
    </dsp:sp>
    <dsp:sp modelId="{3C7E75E5-7762-40CF-8120-9DDD660A5F2E}">
      <dsp:nvSpPr>
        <dsp:cNvPr id="0" name=""/>
        <dsp:cNvSpPr/>
      </dsp:nvSpPr>
      <dsp:spPr>
        <a:xfrm>
          <a:off x="4560694" y="64828"/>
          <a:ext cx="2382622" cy="634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Forward Euler</a:t>
          </a:r>
          <a:endParaRPr lang="el-GR" sz="2400" kern="1200" dirty="0"/>
        </a:p>
      </dsp:txBody>
      <dsp:txXfrm>
        <a:off x="4560694" y="64828"/>
        <a:ext cx="2382622" cy="634929"/>
      </dsp:txXfrm>
    </dsp:sp>
    <dsp:sp modelId="{6E5EDDE2-989F-430A-AE3B-632DDF536BB4}">
      <dsp:nvSpPr>
        <dsp:cNvPr id="0" name=""/>
        <dsp:cNvSpPr/>
      </dsp:nvSpPr>
      <dsp:spPr>
        <a:xfrm>
          <a:off x="4418646" y="699757"/>
          <a:ext cx="50493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723F3B-5B3E-4723-81BC-C9F96B9906E7}">
      <dsp:nvSpPr>
        <dsp:cNvPr id="0" name=""/>
        <dsp:cNvSpPr/>
      </dsp:nvSpPr>
      <dsp:spPr>
        <a:xfrm>
          <a:off x="4560694" y="699757"/>
          <a:ext cx="2382622" cy="634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4th Runge-</a:t>
          </a:r>
          <a:r>
            <a:rPr lang="en-US" sz="2400" kern="1200" dirty="0" err="1"/>
            <a:t>Kutta</a:t>
          </a:r>
          <a:endParaRPr lang="en-US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400" kern="1200" dirty="0"/>
        </a:p>
      </dsp:txBody>
      <dsp:txXfrm>
        <a:off x="4560694" y="699757"/>
        <a:ext cx="2382622" cy="634929"/>
      </dsp:txXfrm>
    </dsp:sp>
    <dsp:sp modelId="{422BF1D5-01AD-4F64-8397-263CBA21C5D9}">
      <dsp:nvSpPr>
        <dsp:cNvPr id="0" name=""/>
        <dsp:cNvSpPr/>
      </dsp:nvSpPr>
      <dsp:spPr>
        <a:xfrm>
          <a:off x="1893976" y="1334687"/>
          <a:ext cx="75759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C7BB70-C28E-4B65-A898-6F0EB12DC7EF}">
      <dsp:nvSpPr>
        <dsp:cNvPr id="0" name=""/>
        <dsp:cNvSpPr/>
      </dsp:nvSpPr>
      <dsp:spPr>
        <a:xfrm>
          <a:off x="2036024" y="1398180"/>
          <a:ext cx="2382622" cy="1269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Implicit Methods</a:t>
          </a:r>
          <a:endParaRPr lang="el-GR" sz="2800" kern="1200" dirty="0"/>
        </a:p>
      </dsp:txBody>
      <dsp:txXfrm>
        <a:off x="2036024" y="1398180"/>
        <a:ext cx="2382622" cy="1269859"/>
      </dsp:txXfrm>
    </dsp:sp>
    <dsp:sp modelId="{EB32050D-8259-4610-A051-F3286F7B9EBF}">
      <dsp:nvSpPr>
        <dsp:cNvPr id="0" name=""/>
        <dsp:cNvSpPr/>
      </dsp:nvSpPr>
      <dsp:spPr>
        <a:xfrm>
          <a:off x="4560694" y="1398180"/>
          <a:ext cx="2382622" cy="1269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Backward Euler</a:t>
          </a:r>
          <a:endParaRPr lang="el-GR" sz="2400" kern="1200" dirty="0"/>
        </a:p>
      </dsp:txBody>
      <dsp:txXfrm>
        <a:off x="4560694" y="1398180"/>
        <a:ext cx="2382622" cy="1269859"/>
      </dsp:txXfrm>
    </dsp:sp>
    <dsp:sp modelId="{A4A1E7BB-A352-4390-9C64-1702D4945FE5}">
      <dsp:nvSpPr>
        <dsp:cNvPr id="0" name=""/>
        <dsp:cNvSpPr/>
      </dsp:nvSpPr>
      <dsp:spPr>
        <a:xfrm>
          <a:off x="7085364" y="1398180"/>
          <a:ext cx="2382622" cy="1269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Raphson-Newton</a:t>
          </a:r>
          <a:endParaRPr lang="el-GR" sz="2400" kern="1200" dirty="0"/>
        </a:p>
      </dsp:txBody>
      <dsp:txXfrm>
        <a:off x="7085364" y="1398180"/>
        <a:ext cx="2382622" cy="1269859"/>
      </dsp:txXfrm>
    </dsp:sp>
    <dsp:sp modelId="{A58A6813-B215-4EA3-8F22-4E8FED3CA11B}">
      <dsp:nvSpPr>
        <dsp:cNvPr id="0" name=""/>
        <dsp:cNvSpPr/>
      </dsp:nvSpPr>
      <dsp:spPr>
        <a:xfrm>
          <a:off x="1893976" y="2668039"/>
          <a:ext cx="75759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099C6-E056-4913-90C3-8FDF72602780}">
      <dsp:nvSpPr>
        <dsp:cNvPr id="0" name=""/>
        <dsp:cNvSpPr/>
      </dsp:nvSpPr>
      <dsp:spPr>
        <a:xfrm>
          <a:off x="0" y="536"/>
          <a:ext cx="273481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7419-8C05-4FFE-A65F-1CE12AE0406C}">
      <dsp:nvSpPr>
        <dsp:cNvPr id="0" name=""/>
        <dsp:cNvSpPr/>
      </dsp:nvSpPr>
      <dsp:spPr>
        <a:xfrm>
          <a:off x="0" y="536"/>
          <a:ext cx="2734811" cy="365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</a:rPr>
            <a:t>Forward Euler</a:t>
          </a:r>
          <a:endParaRPr lang="el-GR" sz="1600" b="1" kern="1200" dirty="0">
            <a:solidFill>
              <a:srgbClr val="FF0000"/>
            </a:solidFill>
          </a:endParaRPr>
        </a:p>
      </dsp:txBody>
      <dsp:txXfrm>
        <a:off x="0" y="536"/>
        <a:ext cx="2734811" cy="365583"/>
      </dsp:txXfrm>
    </dsp:sp>
    <dsp:sp modelId="{41A59040-25B0-4FAE-A1BD-2C44B2BE56CD}">
      <dsp:nvSpPr>
        <dsp:cNvPr id="0" name=""/>
        <dsp:cNvSpPr/>
      </dsp:nvSpPr>
      <dsp:spPr>
        <a:xfrm>
          <a:off x="0" y="366120"/>
          <a:ext cx="273481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05B06A-32A3-4988-AFD3-199C34E0DA48}">
      <dsp:nvSpPr>
        <dsp:cNvPr id="0" name=""/>
        <dsp:cNvSpPr/>
      </dsp:nvSpPr>
      <dsp:spPr>
        <a:xfrm>
          <a:off x="0" y="366120"/>
          <a:ext cx="2734811" cy="365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1">
                  <a:lumMod val="75000"/>
                </a:schemeClr>
              </a:solidFill>
            </a:rPr>
            <a:t>4</a:t>
          </a:r>
          <a:r>
            <a:rPr lang="en-US" sz="1600" b="1" kern="1200" baseline="30000" dirty="0">
              <a:solidFill>
                <a:schemeClr val="accent1">
                  <a:lumMod val="75000"/>
                </a:schemeClr>
              </a:solidFill>
            </a:rPr>
            <a:t>th</a:t>
          </a:r>
          <a:r>
            <a:rPr lang="en-US" sz="1600" b="1" kern="1200" dirty="0">
              <a:solidFill>
                <a:schemeClr val="accent1">
                  <a:lumMod val="75000"/>
                </a:schemeClr>
              </a:solidFill>
            </a:rPr>
            <a:t> order Runge-</a:t>
          </a:r>
          <a:r>
            <a:rPr lang="en-US" sz="1600" b="1" kern="1200" dirty="0" err="1">
              <a:solidFill>
                <a:schemeClr val="accent1">
                  <a:lumMod val="75000"/>
                </a:schemeClr>
              </a:solidFill>
            </a:rPr>
            <a:t>Kutta</a:t>
          </a:r>
          <a:endParaRPr lang="el-GR" sz="16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366120"/>
        <a:ext cx="2734811" cy="365583"/>
      </dsp:txXfrm>
    </dsp:sp>
    <dsp:sp modelId="{941E62DC-F2CA-42CF-A5AE-CC9F9A9C0A5B}">
      <dsp:nvSpPr>
        <dsp:cNvPr id="0" name=""/>
        <dsp:cNvSpPr/>
      </dsp:nvSpPr>
      <dsp:spPr>
        <a:xfrm>
          <a:off x="0" y="731703"/>
          <a:ext cx="273481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D0F09-E016-4896-A4D9-0EA05299212D}">
      <dsp:nvSpPr>
        <dsp:cNvPr id="0" name=""/>
        <dsp:cNvSpPr/>
      </dsp:nvSpPr>
      <dsp:spPr>
        <a:xfrm>
          <a:off x="0" y="731703"/>
          <a:ext cx="2734811" cy="365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6">
                  <a:lumMod val="75000"/>
                </a:schemeClr>
              </a:solidFill>
            </a:rPr>
            <a:t>Backward Euler (with Newton)</a:t>
          </a:r>
          <a:endParaRPr lang="el-GR" sz="16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0" y="731703"/>
        <a:ext cx="2734811" cy="3655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099C6-E056-4913-90C3-8FDF72602780}">
      <dsp:nvSpPr>
        <dsp:cNvPr id="0" name=""/>
        <dsp:cNvSpPr/>
      </dsp:nvSpPr>
      <dsp:spPr>
        <a:xfrm>
          <a:off x="0" y="536"/>
          <a:ext cx="273481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7419-8C05-4FFE-A65F-1CE12AE0406C}">
      <dsp:nvSpPr>
        <dsp:cNvPr id="0" name=""/>
        <dsp:cNvSpPr/>
      </dsp:nvSpPr>
      <dsp:spPr>
        <a:xfrm>
          <a:off x="0" y="536"/>
          <a:ext cx="2734811" cy="365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strike="sngStrike" kern="1200" dirty="0">
              <a:solidFill>
                <a:srgbClr val="FF0000"/>
              </a:solidFill>
            </a:rPr>
            <a:t>Forward Euler</a:t>
          </a:r>
          <a:endParaRPr lang="el-GR" sz="1600" b="1" strike="sngStrike" kern="1200" dirty="0">
            <a:solidFill>
              <a:srgbClr val="FF0000"/>
            </a:solidFill>
          </a:endParaRPr>
        </a:p>
      </dsp:txBody>
      <dsp:txXfrm>
        <a:off x="0" y="536"/>
        <a:ext cx="2734811" cy="365583"/>
      </dsp:txXfrm>
    </dsp:sp>
    <dsp:sp modelId="{41A59040-25B0-4FAE-A1BD-2C44B2BE56CD}">
      <dsp:nvSpPr>
        <dsp:cNvPr id="0" name=""/>
        <dsp:cNvSpPr/>
      </dsp:nvSpPr>
      <dsp:spPr>
        <a:xfrm>
          <a:off x="0" y="366120"/>
          <a:ext cx="273481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05B06A-32A3-4988-AFD3-199C34E0DA48}">
      <dsp:nvSpPr>
        <dsp:cNvPr id="0" name=""/>
        <dsp:cNvSpPr/>
      </dsp:nvSpPr>
      <dsp:spPr>
        <a:xfrm>
          <a:off x="0" y="366120"/>
          <a:ext cx="2734811" cy="365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1">
                  <a:lumMod val="75000"/>
                </a:schemeClr>
              </a:solidFill>
            </a:rPr>
            <a:t>4</a:t>
          </a:r>
          <a:r>
            <a:rPr lang="en-US" sz="1600" b="1" kern="1200" baseline="30000" dirty="0">
              <a:solidFill>
                <a:schemeClr val="accent1">
                  <a:lumMod val="75000"/>
                </a:schemeClr>
              </a:solidFill>
            </a:rPr>
            <a:t>th</a:t>
          </a:r>
          <a:r>
            <a:rPr lang="en-US" sz="1600" b="1" kern="1200" dirty="0">
              <a:solidFill>
                <a:schemeClr val="accent1">
                  <a:lumMod val="75000"/>
                </a:schemeClr>
              </a:solidFill>
            </a:rPr>
            <a:t> order Runge-</a:t>
          </a:r>
          <a:r>
            <a:rPr lang="en-US" sz="1600" b="1" kern="1200" dirty="0" err="1">
              <a:solidFill>
                <a:schemeClr val="accent1">
                  <a:lumMod val="75000"/>
                </a:schemeClr>
              </a:solidFill>
            </a:rPr>
            <a:t>Kutta</a:t>
          </a:r>
          <a:endParaRPr lang="el-GR" sz="16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366120"/>
        <a:ext cx="2734811" cy="365583"/>
      </dsp:txXfrm>
    </dsp:sp>
    <dsp:sp modelId="{941E62DC-F2CA-42CF-A5AE-CC9F9A9C0A5B}">
      <dsp:nvSpPr>
        <dsp:cNvPr id="0" name=""/>
        <dsp:cNvSpPr/>
      </dsp:nvSpPr>
      <dsp:spPr>
        <a:xfrm>
          <a:off x="0" y="731703"/>
          <a:ext cx="273481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D0F09-E016-4896-A4D9-0EA05299212D}">
      <dsp:nvSpPr>
        <dsp:cNvPr id="0" name=""/>
        <dsp:cNvSpPr/>
      </dsp:nvSpPr>
      <dsp:spPr>
        <a:xfrm>
          <a:off x="0" y="731703"/>
          <a:ext cx="2734811" cy="365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6">
                  <a:lumMod val="75000"/>
                </a:schemeClr>
              </a:solidFill>
            </a:rPr>
            <a:t>Backward Euler (with Newton)</a:t>
          </a:r>
          <a:endParaRPr lang="el-GR" sz="16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0" y="731703"/>
        <a:ext cx="2734811" cy="3655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099C6-E056-4913-90C3-8FDF72602780}">
      <dsp:nvSpPr>
        <dsp:cNvPr id="0" name=""/>
        <dsp:cNvSpPr/>
      </dsp:nvSpPr>
      <dsp:spPr>
        <a:xfrm>
          <a:off x="0" y="536"/>
          <a:ext cx="273481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7419-8C05-4FFE-A65F-1CE12AE0406C}">
      <dsp:nvSpPr>
        <dsp:cNvPr id="0" name=""/>
        <dsp:cNvSpPr/>
      </dsp:nvSpPr>
      <dsp:spPr>
        <a:xfrm>
          <a:off x="0" y="536"/>
          <a:ext cx="2734811" cy="365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</a:rPr>
            <a:t>Forward Euler</a:t>
          </a:r>
          <a:endParaRPr lang="el-GR" sz="1600" b="1" kern="1200" dirty="0">
            <a:solidFill>
              <a:srgbClr val="FF0000"/>
            </a:solidFill>
          </a:endParaRPr>
        </a:p>
      </dsp:txBody>
      <dsp:txXfrm>
        <a:off x="0" y="536"/>
        <a:ext cx="2734811" cy="365583"/>
      </dsp:txXfrm>
    </dsp:sp>
    <dsp:sp modelId="{41A59040-25B0-4FAE-A1BD-2C44B2BE56CD}">
      <dsp:nvSpPr>
        <dsp:cNvPr id="0" name=""/>
        <dsp:cNvSpPr/>
      </dsp:nvSpPr>
      <dsp:spPr>
        <a:xfrm>
          <a:off x="0" y="366120"/>
          <a:ext cx="273481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05B06A-32A3-4988-AFD3-199C34E0DA48}">
      <dsp:nvSpPr>
        <dsp:cNvPr id="0" name=""/>
        <dsp:cNvSpPr/>
      </dsp:nvSpPr>
      <dsp:spPr>
        <a:xfrm>
          <a:off x="0" y="366120"/>
          <a:ext cx="2734811" cy="365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1">
                  <a:lumMod val="75000"/>
                </a:schemeClr>
              </a:solidFill>
            </a:rPr>
            <a:t>4</a:t>
          </a:r>
          <a:r>
            <a:rPr lang="en-US" sz="1600" b="1" kern="1200" baseline="30000" dirty="0">
              <a:solidFill>
                <a:schemeClr val="accent1">
                  <a:lumMod val="75000"/>
                </a:schemeClr>
              </a:solidFill>
            </a:rPr>
            <a:t>th</a:t>
          </a:r>
          <a:r>
            <a:rPr lang="en-US" sz="1600" b="1" kern="1200" dirty="0">
              <a:solidFill>
                <a:schemeClr val="accent1">
                  <a:lumMod val="75000"/>
                </a:schemeClr>
              </a:solidFill>
            </a:rPr>
            <a:t> order Runge-</a:t>
          </a:r>
          <a:r>
            <a:rPr lang="en-US" sz="1600" b="1" kern="1200" dirty="0" err="1">
              <a:solidFill>
                <a:schemeClr val="accent1">
                  <a:lumMod val="75000"/>
                </a:schemeClr>
              </a:solidFill>
            </a:rPr>
            <a:t>Kutta</a:t>
          </a:r>
          <a:endParaRPr lang="el-GR" sz="16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366120"/>
        <a:ext cx="2734811" cy="365583"/>
      </dsp:txXfrm>
    </dsp:sp>
    <dsp:sp modelId="{941E62DC-F2CA-42CF-A5AE-CC9F9A9C0A5B}">
      <dsp:nvSpPr>
        <dsp:cNvPr id="0" name=""/>
        <dsp:cNvSpPr/>
      </dsp:nvSpPr>
      <dsp:spPr>
        <a:xfrm>
          <a:off x="0" y="731703"/>
          <a:ext cx="273481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D0F09-E016-4896-A4D9-0EA05299212D}">
      <dsp:nvSpPr>
        <dsp:cNvPr id="0" name=""/>
        <dsp:cNvSpPr/>
      </dsp:nvSpPr>
      <dsp:spPr>
        <a:xfrm>
          <a:off x="0" y="731703"/>
          <a:ext cx="2734811" cy="365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6">
                  <a:lumMod val="75000"/>
                </a:schemeClr>
              </a:solidFill>
            </a:rPr>
            <a:t>Backward Euler (with Newton)</a:t>
          </a:r>
          <a:endParaRPr lang="el-GR" sz="16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0" y="731703"/>
        <a:ext cx="2734811" cy="3655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099C6-E056-4913-90C3-8FDF72602780}">
      <dsp:nvSpPr>
        <dsp:cNvPr id="0" name=""/>
        <dsp:cNvSpPr/>
      </dsp:nvSpPr>
      <dsp:spPr>
        <a:xfrm>
          <a:off x="0" y="536"/>
          <a:ext cx="273481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7419-8C05-4FFE-A65F-1CE12AE0406C}">
      <dsp:nvSpPr>
        <dsp:cNvPr id="0" name=""/>
        <dsp:cNvSpPr/>
      </dsp:nvSpPr>
      <dsp:spPr>
        <a:xfrm>
          <a:off x="0" y="536"/>
          <a:ext cx="2734811" cy="365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</a:rPr>
            <a:t>Forward Euler</a:t>
          </a:r>
          <a:endParaRPr lang="el-GR" sz="1600" b="1" kern="1200" dirty="0">
            <a:solidFill>
              <a:srgbClr val="FF0000"/>
            </a:solidFill>
          </a:endParaRPr>
        </a:p>
      </dsp:txBody>
      <dsp:txXfrm>
        <a:off x="0" y="536"/>
        <a:ext cx="2734811" cy="365583"/>
      </dsp:txXfrm>
    </dsp:sp>
    <dsp:sp modelId="{41A59040-25B0-4FAE-A1BD-2C44B2BE56CD}">
      <dsp:nvSpPr>
        <dsp:cNvPr id="0" name=""/>
        <dsp:cNvSpPr/>
      </dsp:nvSpPr>
      <dsp:spPr>
        <a:xfrm>
          <a:off x="0" y="366120"/>
          <a:ext cx="273481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05B06A-32A3-4988-AFD3-199C34E0DA48}">
      <dsp:nvSpPr>
        <dsp:cNvPr id="0" name=""/>
        <dsp:cNvSpPr/>
      </dsp:nvSpPr>
      <dsp:spPr>
        <a:xfrm>
          <a:off x="0" y="366120"/>
          <a:ext cx="2734811" cy="365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1">
                  <a:lumMod val="75000"/>
                </a:schemeClr>
              </a:solidFill>
            </a:rPr>
            <a:t>4</a:t>
          </a:r>
          <a:r>
            <a:rPr lang="en-US" sz="1600" b="1" kern="1200" baseline="30000" dirty="0">
              <a:solidFill>
                <a:schemeClr val="accent1">
                  <a:lumMod val="75000"/>
                </a:schemeClr>
              </a:solidFill>
            </a:rPr>
            <a:t>th</a:t>
          </a:r>
          <a:r>
            <a:rPr lang="en-US" sz="1600" b="1" kern="1200" dirty="0">
              <a:solidFill>
                <a:schemeClr val="accent1">
                  <a:lumMod val="75000"/>
                </a:schemeClr>
              </a:solidFill>
            </a:rPr>
            <a:t> order Runge-</a:t>
          </a:r>
          <a:r>
            <a:rPr lang="en-US" sz="1600" b="1" kern="1200" dirty="0" err="1">
              <a:solidFill>
                <a:schemeClr val="accent1">
                  <a:lumMod val="75000"/>
                </a:schemeClr>
              </a:solidFill>
            </a:rPr>
            <a:t>Kutta</a:t>
          </a:r>
          <a:endParaRPr lang="el-GR" sz="16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366120"/>
        <a:ext cx="2734811" cy="365583"/>
      </dsp:txXfrm>
    </dsp:sp>
    <dsp:sp modelId="{941E62DC-F2CA-42CF-A5AE-CC9F9A9C0A5B}">
      <dsp:nvSpPr>
        <dsp:cNvPr id="0" name=""/>
        <dsp:cNvSpPr/>
      </dsp:nvSpPr>
      <dsp:spPr>
        <a:xfrm>
          <a:off x="0" y="731703"/>
          <a:ext cx="273481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D0F09-E016-4896-A4D9-0EA05299212D}">
      <dsp:nvSpPr>
        <dsp:cNvPr id="0" name=""/>
        <dsp:cNvSpPr/>
      </dsp:nvSpPr>
      <dsp:spPr>
        <a:xfrm>
          <a:off x="0" y="731703"/>
          <a:ext cx="2734811" cy="365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6">
                  <a:lumMod val="75000"/>
                </a:schemeClr>
              </a:solidFill>
            </a:rPr>
            <a:t>Backward Euler (with Newton)</a:t>
          </a:r>
          <a:endParaRPr lang="el-GR" sz="16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0" y="731703"/>
        <a:ext cx="2734811" cy="3655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099C6-E056-4913-90C3-8FDF72602780}">
      <dsp:nvSpPr>
        <dsp:cNvPr id="0" name=""/>
        <dsp:cNvSpPr/>
      </dsp:nvSpPr>
      <dsp:spPr>
        <a:xfrm>
          <a:off x="0" y="536"/>
          <a:ext cx="273481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7419-8C05-4FFE-A65F-1CE12AE0406C}">
      <dsp:nvSpPr>
        <dsp:cNvPr id="0" name=""/>
        <dsp:cNvSpPr/>
      </dsp:nvSpPr>
      <dsp:spPr>
        <a:xfrm>
          <a:off x="0" y="536"/>
          <a:ext cx="2734811" cy="365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strike="sngStrike" kern="1200" dirty="0">
              <a:solidFill>
                <a:srgbClr val="FF0000"/>
              </a:solidFill>
            </a:rPr>
            <a:t>Forward Euler</a:t>
          </a:r>
          <a:endParaRPr lang="el-GR" sz="1600" b="1" strike="sngStrike" kern="1200" dirty="0">
            <a:solidFill>
              <a:srgbClr val="FF0000"/>
            </a:solidFill>
          </a:endParaRPr>
        </a:p>
      </dsp:txBody>
      <dsp:txXfrm>
        <a:off x="0" y="536"/>
        <a:ext cx="2734811" cy="365583"/>
      </dsp:txXfrm>
    </dsp:sp>
    <dsp:sp modelId="{41A59040-25B0-4FAE-A1BD-2C44B2BE56CD}">
      <dsp:nvSpPr>
        <dsp:cNvPr id="0" name=""/>
        <dsp:cNvSpPr/>
      </dsp:nvSpPr>
      <dsp:spPr>
        <a:xfrm>
          <a:off x="0" y="366120"/>
          <a:ext cx="273481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05B06A-32A3-4988-AFD3-199C34E0DA48}">
      <dsp:nvSpPr>
        <dsp:cNvPr id="0" name=""/>
        <dsp:cNvSpPr/>
      </dsp:nvSpPr>
      <dsp:spPr>
        <a:xfrm>
          <a:off x="0" y="366120"/>
          <a:ext cx="2734811" cy="365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1">
                  <a:lumMod val="75000"/>
                </a:schemeClr>
              </a:solidFill>
            </a:rPr>
            <a:t>4</a:t>
          </a:r>
          <a:r>
            <a:rPr lang="en-US" sz="1600" b="1" kern="1200" baseline="30000" dirty="0">
              <a:solidFill>
                <a:schemeClr val="accent1">
                  <a:lumMod val="75000"/>
                </a:schemeClr>
              </a:solidFill>
            </a:rPr>
            <a:t>th</a:t>
          </a:r>
          <a:r>
            <a:rPr lang="en-US" sz="1600" b="1" kern="1200" dirty="0">
              <a:solidFill>
                <a:schemeClr val="accent1">
                  <a:lumMod val="75000"/>
                </a:schemeClr>
              </a:solidFill>
            </a:rPr>
            <a:t> order Runge-</a:t>
          </a:r>
          <a:r>
            <a:rPr lang="en-US" sz="1600" b="1" kern="1200" dirty="0" err="1">
              <a:solidFill>
                <a:schemeClr val="accent1">
                  <a:lumMod val="75000"/>
                </a:schemeClr>
              </a:solidFill>
            </a:rPr>
            <a:t>Kutta</a:t>
          </a:r>
          <a:endParaRPr lang="el-GR" sz="16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366120"/>
        <a:ext cx="2734811" cy="365583"/>
      </dsp:txXfrm>
    </dsp:sp>
    <dsp:sp modelId="{941E62DC-F2CA-42CF-A5AE-CC9F9A9C0A5B}">
      <dsp:nvSpPr>
        <dsp:cNvPr id="0" name=""/>
        <dsp:cNvSpPr/>
      </dsp:nvSpPr>
      <dsp:spPr>
        <a:xfrm>
          <a:off x="0" y="731703"/>
          <a:ext cx="273481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D0F09-E016-4896-A4D9-0EA05299212D}">
      <dsp:nvSpPr>
        <dsp:cNvPr id="0" name=""/>
        <dsp:cNvSpPr/>
      </dsp:nvSpPr>
      <dsp:spPr>
        <a:xfrm>
          <a:off x="0" y="731703"/>
          <a:ext cx="2734811" cy="365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6">
                  <a:lumMod val="75000"/>
                </a:schemeClr>
              </a:solidFill>
            </a:rPr>
            <a:t>Backward Euler (with Newton)</a:t>
          </a:r>
          <a:endParaRPr lang="el-GR" sz="16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0" y="731703"/>
        <a:ext cx="2734811" cy="3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FD33F-A094-452C-BE69-58DB75AB5DB7}" type="datetimeFigureOut">
              <a:rPr lang="el-GR" smtClean="0"/>
              <a:t>9/7/2023</a:t>
            </a:fld>
            <a:endParaRPr lang="el-GR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94270-AB60-41F3-809F-BC6C0D22EE10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21807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Καλησπέρα σε όλους,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u="sng" dirty="0"/>
              <a:t>Ονομάζομαι</a:t>
            </a:r>
            <a:r>
              <a:rPr lang="el-GR" dirty="0"/>
              <a:t> Φλωριάς Παπαδόπουλος, </a:t>
            </a:r>
            <a:r>
              <a:rPr lang="el-GR" u="none" dirty="0"/>
              <a:t>είμαι</a:t>
            </a:r>
            <a:r>
              <a:rPr lang="el-GR" dirty="0"/>
              <a:t> απόφοιτος του τμήματος Μαθηματικών του ΑΠΘ και σήμερα θα σας μιλήσω για την Κρυπτογραφία στη Μετακβαντική Εποχή,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ένα θέμα που </a:t>
            </a:r>
            <a:r>
              <a:rPr lang="el-GR" u="sng" dirty="0"/>
              <a:t>επιμελήθηκα με την συμβολή</a:t>
            </a:r>
            <a:r>
              <a:rPr lang="el-GR" dirty="0"/>
              <a:t> του κ. Παύλου Μαραντίδη, μεταδιδακτορικού ερευνητή του τμήματος Μαθηματικών του ΑΠΘ.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Οπότε, χωρίς επιπλέον καθυστέρηση </a:t>
            </a:r>
            <a:r>
              <a:rPr lang="el-GR" b="1" dirty="0"/>
              <a:t>*Ν*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0010C-C41A-46B1-89B9-BA373F931A2F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330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E73988-F6E4-493B-A0E4-72DEBFB93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0495FCB-C7DF-4F1D-9F48-ADA40669F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387D030-A065-45FA-97C4-C327A491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C6B-0312-46B9-BADC-C3146E398A8E}" type="datetimeFigureOut">
              <a:rPr lang="el-GR" smtClean="0"/>
              <a:t>9/7/2023</a:t>
            </a:fld>
            <a:endParaRPr lang="el-GR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FB3FEFD-2DCC-49FB-ACAC-E5E208DD9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FBB328-758A-49AB-A83B-1D2C3262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093-4AD4-47E6-A631-768D66C9FA3E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33779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705AF6-F4BA-4467-AAFD-4C2B8D0F1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CC09D17C-0895-4764-BA1A-0F33444D1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041EABE-7FFB-4179-92D7-5F53133A3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C6B-0312-46B9-BADC-C3146E398A8E}" type="datetimeFigureOut">
              <a:rPr lang="el-GR" smtClean="0"/>
              <a:t>9/7/2023</a:t>
            </a:fld>
            <a:endParaRPr lang="el-GR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84BD029-85D4-4FA6-BEB9-A1542C723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21DB161-DD64-4AA2-AC97-5303C056A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093-4AD4-47E6-A631-768D66C9FA3E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5821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A23BC18E-6203-435A-8068-A38DC789C2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7755B54-890B-4D34-BF54-C8F2537C2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92B1E0A-A7A8-4BCE-97C2-655E6E400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C6B-0312-46B9-BADC-C3146E398A8E}" type="datetimeFigureOut">
              <a:rPr lang="el-GR" smtClean="0"/>
              <a:t>9/7/2023</a:t>
            </a:fld>
            <a:endParaRPr lang="el-GR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56DF43B-8ECF-4849-A05A-F311DA8A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3214B59-D8C0-4322-AFB0-33E73F5E2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093-4AD4-47E6-A631-768D66C9FA3E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46455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799718-B012-4393-8BF8-CC5BAA6DD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01EAFCE-4F26-4A5E-90D0-802BF83D0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718AA5D-55C6-4619-98A5-BA3586ADE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C6B-0312-46B9-BADC-C3146E398A8E}" type="datetimeFigureOut">
              <a:rPr lang="el-GR" smtClean="0"/>
              <a:t>9/7/2023</a:t>
            </a:fld>
            <a:endParaRPr lang="el-GR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1C4F930-74AE-4AC5-8192-44D80D112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FB3BE18-29A3-47AB-8951-F9CAF04FF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093-4AD4-47E6-A631-768D66C9FA3E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5419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E3865E-C9F2-4BDD-B589-794FCAFF2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F7F8526-6C06-49A4-8C0F-74C97FCDC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6A12E2E-363C-46D3-8C82-5070C912F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C6B-0312-46B9-BADC-C3146E398A8E}" type="datetimeFigureOut">
              <a:rPr lang="el-GR" smtClean="0"/>
              <a:t>9/7/2023</a:t>
            </a:fld>
            <a:endParaRPr lang="el-GR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3D17D19-AC87-4D19-9ABF-EBF064DE8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2CB23FA-879E-4B9F-8396-90EC3DF33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093-4AD4-47E6-A631-768D66C9FA3E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97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E58B72-4058-4670-9F68-8EF1E9311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C5646E3-4192-442B-8281-C6F3ED3BF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991C458-5125-4896-BE51-0F9C874AF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518A93E-303C-4368-A839-7405DE15B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C6B-0312-46B9-BADC-C3146E398A8E}" type="datetimeFigureOut">
              <a:rPr lang="el-GR" smtClean="0"/>
              <a:t>9/7/2023</a:t>
            </a:fld>
            <a:endParaRPr lang="el-GR" dirty="0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9E3FB3E-1DE4-4F64-9891-6F4F85DD1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12FBC5B-8CF4-4B79-9C8E-60535EB9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093-4AD4-47E6-A631-768D66C9FA3E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99007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EC5D0E-5FF7-4AB2-AA32-F1E6F244F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53DA80E-C254-41B5-97AC-9001FCE80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384E257-3B05-46F0-BAF8-23DAAF870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97AD9D0D-3BB1-41D7-9169-F90BB9572F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C1BFD20-B17A-4380-A718-5A8A251C77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0CA48E7-FBE3-4804-83CF-28517BEF3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C6B-0312-46B9-BADC-C3146E398A8E}" type="datetimeFigureOut">
              <a:rPr lang="el-GR" smtClean="0"/>
              <a:t>9/7/2023</a:t>
            </a:fld>
            <a:endParaRPr lang="el-GR" dirty="0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F9FE0BD8-7AF1-421C-81C6-5D78CF81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3939234-7664-4467-9E9F-0F23B965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093-4AD4-47E6-A631-768D66C9FA3E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801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F65F67A-5B00-4AE6-9032-25BC77DB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4CCEF4E9-A1CE-4389-8878-79395C94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C6B-0312-46B9-BADC-C3146E398A8E}" type="datetimeFigureOut">
              <a:rPr lang="el-GR" smtClean="0"/>
              <a:t>9/7/2023</a:t>
            </a:fld>
            <a:endParaRPr lang="el-GR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882A1E2-D5BA-4099-AA8A-0662A254F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47BCAE7-2A96-46EB-A07E-F70D2022A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093-4AD4-47E6-A631-768D66C9FA3E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5016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828C03AA-DC76-4EDF-806D-4BE8EC646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C6B-0312-46B9-BADC-C3146E398A8E}" type="datetimeFigureOut">
              <a:rPr lang="el-GR" smtClean="0"/>
              <a:t>9/7/2023</a:t>
            </a:fld>
            <a:endParaRPr lang="el-GR" dirty="0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81B47777-8432-493D-9858-F8C4A767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860F2D3-74EF-42D1-96A9-921481CE9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093-4AD4-47E6-A631-768D66C9FA3E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33040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74F21F-58FF-4FE5-8659-102A24CA5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E03401A-71B3-4FC2-8028-DBDAFA787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D37DCA6-4A3C-4D99-9747-DA135DA71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4F2BA67-292B-48C1-AE31-B51E09C8A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C6B-0312-46B9-BADC-C3146E398A8E}" type="datetimeFigureOut">
              <a:rPr lang="el-GR" smtClean="0"/>
              <a:t>9/7/2023</a:t>
            </a:fld>
            <a:endParaRPr lang="el-GR" dirty="0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557E07E-4ED5-480B-89A1-D5652AFDA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09CE286-DE24-4155-B20A-21151EBAC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093-4AD4-47E6-A631-768D66C9FA3E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9114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63D7EF-BC4C-4859-88FA-4FA8BC5D9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C0297937-A9C4-48D0-B285-80155BE947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85E7CF0-024F-413E-A678-744F364A3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A3AD8C1-E74B-498C-906F-7BBC6A90E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C6B-0312-46B9-BADC-C3146E398A8E}" type="datetimeFigureOut">
              <a:rPr lang="el-GR" smtClean="0"/>
              <a:t>9/7/2023</a:t>
            </a:fld>
            <a:endParaRPr lang="el-GR" dirty="0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E005DA2-146D-4A66-B8D3-30BD103E2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F7CE240-4B3A-46C4-9344-AE82DDAC9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093-4AD4-47E6-A631-768D66C9FA3E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9621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5E184B6E-9A5E-471F-8171-5046DF12B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1568C94-68AF-4CAF-843D-EFF741C4A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E1D4DAA-FCD7-4D34-BC57-855399B468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78C6B-0312-46B9-BADC-C3146E398A8E}" type="datetimeFigureOut">
              <a:rPr lang="el-GR" smtClean="0"/>
              <a:t>9/7/2023</a:t>
            </a:fld>
            <a:endParaRPr lang="el-GR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7337131-07C1-4319-B0EF-64A37EA92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3B66F1D-6D9C-4D1E-9C3E-528C21C18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9B093-4AD4-47E6-A631-768D66C9FA3E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9678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chaotic_presentation.ipynb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8E46A774-3B6F-4381-ADDB-6EC4935F09D5}"/>
              </a:ext>
            </a:extLst>
          </p:cNvPr>
          <p:cNvGrpSpPr/>
          <p:nvPr/>
        </p:nvGrpSpPr>
        <p:grpSpPr>
          <a:xfrm>
            <a:off x="-2" y="2680091"/>
            <a:ext cx="12192000" cy="954107"/>
            <a:chOff x="-125837" y="2951946"/>
            <a:chExt cx="12192000" cy="95410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4DE90C5-B638-4342-9142-715907F959F7}"/>
                </a:ext>
              </a:extLst>
            </p:cNvPr>
            <p:cNvSpPr/>
            <p:nvPr/>
          </p:nvSpPr>
          <p:spPr>
            <a:xfrm>
              <a:off x="-125837" y="2951946"/>
              <a:ext cx="12192000" cy="9541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038F435-F985-4009-A770-91D078C32EF3}"/>
                </a:ext>
              </a:extLst>
            </p:cNvPr>
            <p:cNvSpPr txBox="1"/>
            <p:nvPr/>
          </p:nvSpPr>
          <p:spPr>
            <a:xfrm>
              <a:off x="1595020" y="2951946"/>
              <a:ext cx="90019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u="none" strike="noStrike" baseline="0" dirty="0">
                  <a:latin typeface="Arial" panose="020B0604020202020204" pitchFamily="34" charset="0"/>
                </a:rPr>
                <a:t>Numerical methods for solving systems of</a:t>
              </a:r>
            </a:p>
            <a:p>
              <a:pPr algn="ctr"/>
              <a:r>
                <a:rPr lang="en-US" sz="2800" b="1" i="0" u="none" strike="noStrike" baseline="0" dirty="0">
                  <a:latin typeface="Arial" panose="020B0604020202020204" pitchFamily="34" charset="0"/>
                </a:rPr>
                <a:t>chaotic first-order differential equations</a:t>
              </a:r>
              <a:endParaRPr lang="el-GR" sz="32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9D28C3B-62C1-4A5C-B15E-AC6B4A490799}"/>
              </a:ext>
            </a:extLst>
          </p:cNvPr>
          <p:cNvSpPr txBox="1"/>
          <p:nvPr/>
        </p:nvSpPr>
        <p:spPr>
          <a:xfrm>
            <a:off x="4307887" y="4577679"/>
            <a:ext cx="357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/>
              <a:t>ΦΛΩΡΙΑΣ ΠΑΠΑΔΟΠΟΥΛΟΣ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C0D83B-0E5A-472B-BAFD-21A3B6FCF55D}"/>
              </a:ext>
            </a:extLst>
          </p:cNvPr>
          <p:cNvSpPr txBox="1"/>
          <p:nvPr/>
        </p:nvSpPr>
        <p:spPr>
          <a:xfrm>
            <a:off x="2670699" y="720947"/>
            <a:ext cx="715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>
                <a:latin typeface="Arial Nova" panose="020B0504020202020204" pitchFamily="34" charset="0"/>
              </a:rPr>
              <a:t>ΑΡΙΣΤΟΤΕΛΕΙΟ ΠΑΝΕΠΙΣΤΗΜΙΟ ΘΕΣΣΑΛΟΝΙΚΗΣ </a:t>
            </a:r>
          </a:p>
          <a:p>
            <a:pPr algn="ctr"/>
            <a:r>
              <a:rPr lang="el-GR" sz="2000" dirty="0">
                <a:latin typeface="Arial Nova" panose="020B0504020202020204" pitchFamily="34" charset="0"/>
              </a:rPr>
              <a:t>ΣΧΟΛΗ ΘΕΤΙΚΩΝ ΕΠΙΣΤΗΜΩΝ </a:t>
            </a:r>
          </a:p>
          <a:p>
            <a:pPr algn="ctr"/>
            <a:r>
              <a:rPr lang="el-GR" sz="2000" dirty="0">
                <a:latin typeface="Arial Nova" panose="020B0504020202020204" pitchFamily="34" charset="0"/>
              </a:rPr>
              <a:t>ΤΜΗΜΑ ΜΑΘΗΜΑΤΙΚΩΝ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5F0F8EC-DD5E-4EF4-A56C-DF3E7F657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" b="164"/>
          <a:stretch/>
        </p:blipFill>
        <p:spPr>
          <a:xfrm>
            <a:off x="961981" y="398575"/>
            <a:ext cx="1576800" cy="1571632"/>
          </a:xfrm>
          <a:prstGeom prst="ellipse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92E20D3-2CF8-4CA3-8B01-33B43C3F2C5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" b="168"/>
          <a:stretch/>
        </p:blipFill>
        <p:spPr>
          <a:xfrm>
            <a:off x="9958020" y="354187"/>
            <a:ext cx="1576799" cy="157163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4397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9">
            <a:extLst>
              <a:ext uri="{FF2B5EF4-FFF2-40B4-BE49-F238E27FC236}">
                <a16:creationId xmlns:a16="http://schemas.microsoft.com/office/drawing/2014/main" id="{7B090212-707E-443D-B64B-C0E6FB5ABE71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5" name="Freeform: Shape 38">
            <a:extLst>
              <a:ext uri="{FF2B5EF4-FFF2-40B4-BE49-F238E27FC236}">
                <a16:creationId xmlns:a16="http://schemas.microsoft.com/office/drawing/2014/main" id="{339ED1A4-77F8-494C-91B1-6CE1DE277A70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B2EDFED-04BA-4FB5-A475-FB8F8F3B6535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81E2DBFB-E745-4123-BC01-CE227C4D5E2A}"/>
              </a:ext>
            </a:extLst>
          </p:cNvPr>
          <p:cNvCxnSpPr>
            <a:cxnSpLocks/>
            <a:stCxn id="5" idx="1"/>
            <a:endCxn id="5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9FBDB54E-B28E-4E89-ACF0-AB4348852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787" y="477191"/>
            <a:ext cx="5308970" cy="5303771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FFF850F6-7168-4E23-9C0D-1137FDDD7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540" y="477191"/>
            <a:ext cx="5308970" cy="5303771"/>
          </a:xfrm>
          <a:prstGeom prst="rect">
            <a:avLst/>
          </a:prstGeom>
        </p:spPr>
      </p:pic>
      <p:graphicFrame>
        <p:nvGraphicFramePr>
          <p:cNvPr id="10" name="Διάγραμμα 9">
            <a:extLst>
              <a:ext uri="{FF2B5EF4-FFF2-40B4-BE49-F238E27FC236}">
                <a16:creationId xmlns:a16="http://schemas.microsoft.com/office/drawing/2014/main" id="{CDCADD8A-0E74-4837-8AC1-4361365FBD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1502089"/>
              </p:ext>
            </p:extLst>
          </p:nvPr>
        </p:nvGraphicFramePr>
        <p:xfrm>
          <a:off x="4726744" y="5224196"/>
          <a:ext cx="2734811" cy="1097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0856171-6729-4246-8ADE-9D20444865E6}"/>
              </a:ext>
            </a:extLst>
          </p:cNvPr>
          <p:cNvSpPr txBox="1"/>
          <p:nvPr/>
        </p:nvSpPr>
        <p:spPr>
          <a:xfrm>
            <a:off x="1283516" y="997663"/>
            <a:ext cx="57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xyz</a:t>
            </a:r>
            <a:endParaRPr lang="el-G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B5F166-94AC-4E4D-9C72-E074886C4B63}"/>
              </a:ext>
            </a:extLst>
          </p:cNvPr>
          <p:cNvSpPr txBox="1"/>
          <p:nvPr/>
        </p:nvSpPr>
        <p:spPr>
          <a:xfrm>
            <a:off x="10756086" y="997663"/>
            <a:ext cx="57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yzw</a:t>
            </a:r>
            <a:endParaRPr lang="el-G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51DA20-31D4-4F09-88F3-6A5C42F2ECA3}"/>
              </a:ext>
            </a:extLst>
          </p:cNvPr>
          <p:cNvSpPr txBox="1"/>
          <p:nvPr/>
        </p:nvSpPr>
        <p:spPr>
          <a:xfrm>
            <a:off x="4539393" y="250080"/>
            <a:ext cx="3109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4d Lorenz system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2275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99418-2AFA-4C67-879D-A358A4F7A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22500"/>
            <a:ext cx="3048000" cy="241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Descending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chaos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9847A-1577-462C-8C2C-B22213C99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5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9">
            <a:extLst>
              <a:ext uri="{FF2B5EF4-FFF2-40B4-BE49-F238E27FC236}">
                <a16:creationId xmlns:a16="http://schemas.microsoft.com/office/drawing/2014/main" id="{7B090212-707E-443D-B64B-C0E6FB5ABE71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5" name="Freeform: Shape 38">
            <a:extLst>
              <a:ext uri="{FF2B5EF4-FFF2-40B4-BE49-F238E27FC236}">
                <a16:creationId xmlns:a16="http://schemas.microsoft.com/office/drawing/2014/main" id="{339ED1A4-77F8-494C-91B1-6CE1DE277A70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B2EDFED-04BA-4FB5-A475-FB8F8F3B6535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81E2DBFB-E745-4123-BC01-CE227C4D5E2A}"/>
              </a:ext>
            </a:extLst>
          </p:cNvPr>
          <p:cNvCxnSpPr>
            <a:cxnSpLocks/>
            <a:stCxn id="5" idx="1"/>
            <a:endCxn id="5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FFBE42-D81C-4F5D-B8E7-368C72773EAE}"/>
              </a:ext>
            </a:extLst>
          </p:cNvPr>
          <p:cNvSpPr txBox="1"/>
          <p:nvPr/>
        </p:nvSpPr>
        <p:spPr>
          <a:xfrm>
            <a:off x="4930623" y="412888"/>
            <a:ext cx="2327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Chen system</a:t>
            </a:r>
            <a:endParaRPr lang="el-GR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89D290-7116-4FA4-9637-E5A07A94D562}"/>
                  </a:ext>
                </a:extLst>
              </p:cNvPr>
              <p:cNvSpPr txBox="1"/>
              <p:nvPr/>
            </p:nvSpPr>
            <p:spPr>
              <a:xfrm>
                <a:off x="1126922" y="2081439"/>
                <a:ext cx="6849922" cy="18234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l-GR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𝑤𝑤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;;;;;;,,,,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𝑤𝑤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𝑐𝑦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𝑏𝑧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𝑘𝑘𝑘𝑘𝑘𝑘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,,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𝑞𝑤𝑤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89D290-7116-4FA4-9637-E5A07A94D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922" y="2081439"/>
                <a:ext cx="6849922" cy="1823448"/>
              </a:xfrm>
              <a:prstGeom prst="rect">
                <a:avLst/>
              </a:prstGeom>
              <a:blipFill>
                <a:blip r:embed="rId2"/>
                <a:stretch>
                  <a:fillRect r="-364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B4C57F-D2A5-4BF9-8F48-D093D0E2761A}"/>
                  </a:ext>
                </a:extLst>
              </p:cNvPr>
              <p:cNvSpPr txBox="1"/>
              <p:nvPr/>
            </p:nvSpPr>
            <p:spPr>
              <a:xfrm>
                <a:off x="9181085" y="2392998"/>
                <a:ext cx="1808494" cy="1200329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custGeom>
                        <a:avLst/>
                        <a:gdLst>
                          <a:gd name="connsiteX0" fmla="*/ 0 w 1246430"/>
                          <a:gd name="connsiteY0" fmla="*/ 0 h 923330"/>
                          <a:gd name="connsiteX1" fmla="*/ 585822 w 1246430"/>
                          <a:gd name="connsiteY1" fmla="*/ 0 h 923330"/>
                          <a:gd name="connsiteX2" fmla="*/ 1246430 w 1246430"/>
                          <a:gd name="connsiteY2" fmla="*/ 0 h 923330"/>
                          <a:gd name="connsiteX3" fmla="*/ 1246430 w 1246430"/>
                          <a:gd name="connsiteY3" fmla="*/ 480132 h 923330"/>
                          <a:gd name="connsiteX4" fmla="*/ 1246430 w 1246430"/>
                          <a:gd name="connsiteY4" fmla="*/ 923330 h 923330"/>
                          <a:gd name="connsiteX5" fmla="*/ 660608 w 1246430"/>
                          <a:gd name="connsiteY5" fmla="*/ 923330 h 923330"/>
                          <a:gd name="connsiteX6" fmla="*/ 0 w 1246430"/>
                          <a:gd name="connsiteY6" fmla="*/ 923330 h 923330"/>
                          <a:gd name="connsiteX7" fmla="*/ 0 w 1246430"/>
                          <a:gd name="connsiteY7" fmla="*/ 489365 h 923330"/>
                          <a:gd name="connsiteX8" fmla="*/ 0 w 1246430"/>
                          <a:gd name="connsiteY8" fmla="*/ 0 h 9233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46430" h="923330" extrusionOk="0">
                            <a:moveTo>
                              <a:pt x="0" y="0"/>
                            </a:moveTo>
                            <a:cubicBezTo>
                              <a:pt x="260958" y="9271"/>
                              <a:pt x="413384" y="-4022"/>
                              <a:pt x="585822" y="0"/>
                            </a:cubicBezTo>
                            <a:cubicBezTo>
                              <a:pt x="758260" y="4022"/>
                              <a:pt x="1046622" y="11180"/>
                              <a:pt x="1246430" y="0"/>
                            </a:cubicBezTo>
                            <a:cubicBezTo>
                              <a:pt x="1231567" y="187842"/>
                              <a:pt x="1248230" y="285103"/>
                              <a:pt x="1246430" y="480132"/>
                            </a:cubicBezTo>
                            <a:cubicBezTo>
                              <a:pt x="1244630" y="675161"/>
                              <a:pt x="1261157" y="743812"/>
                              <a:pt x="1246430" y="923330"/>
                            </a:cubicBezTo>
                            <a:cubicBezTo>
                              <a:pt x="1032197" y="942746"/>
                              <a:pt x="851804" y="934877"/>
                              <a:pt x="660608" y="923330"/>
                            </a:cubicBezTo>
                            <a:cubicBezTo>
                              <a:pt x="469412" y="911783"/>
                              <a:pt x="174338" y="891936"/>
                              <a:pt x="0" y="923330"/>
                            </a:cubicBezTo>
                            <a:cubicBezTo>
                              <a:pt x="-21120" y="732271"/>
                              <a:pt x="-8809" y="628873"/>
                              <a:pt x="0" y="489365"/>
                            </a:cubicBezTo>
                            <a:cubicBezTo>
                              <a:pt x="8809" y="349858"/>
                              <a:pt x="-12528" y="20395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l-G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,,,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l-G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28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B4C57F-D2A5-4BF9-8F48-D093D0E27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085" y="2392998"/>
                <a:ext cx="1808494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1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custGeom>
                        <a:avLst/>
                        <a:gdLst>
                          <a:gd name="connsiteX0" fmla="*/ 0 w 1246430"/>
                          <a:gd name="connsiteY0" fmla="*/ 0 h 923330"/>
                          <a:gd name="connsiteX1" fmla="*/ 585822 w 1246430"/>
                          <a:gd name="connsiteY1" fmla="*/ 0 h 923330"/>
                          <a:gd name="connsiteX2" fmla="*/ 1246430 w 1246430"/>
                          <a:gd name="connsiteY2" fmla="*/ 0 h 923330"/>
                          <a:gd name="connsiteX3" fmla="*/ 1246430 w 1246430"/>
                          <a:gd name="connsiteY3" fmla="*/ 480132 h 923330"/>
                          <a:gd name="connsiteX4" fmla="*/ 1246430 w 1246430"/>
                          <a:gd name="connsiteY4" fmla="*/ 923330 h 923330"/>
                          <a:gd name="connsiteX5" fmla="*/ 660608 w 1246430"/>
                          <a:gd name="connsiteY5" fmla="*/ 923330 h 923330"/>
                          <a:gd name="connsiteX6" fmla="*/ 0 w 1246430"/>
                          <a:gd name="connsiteY6" fmla="*/ 923330 h 923330"/>
                          <a:gd name="connsiteX7" fmla="*/ 0 w 1246430"/>
                          <a:gd name="connsiteY7" fmla="*/ 489365 h 923330"/>
                          <a:gd name="connsiteX8" fmla="*/ 0 w 1246430"/>
                          <a:gd name="connsiteY8" fmla="*/ 0 h 9233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46430" h="923330" extrusionOk="0">
                            <a:moveTo>
                              <a:pt x="0" y="0"/>
                            </a:moveTo>
                            <a:cubicBezTo>
                              <a:pt x="260958" y="9271"/>
                              <a:pt x="413384" y="-4022"/>
                              <a:pt x="585822" y="0"/>
                            </a:cubicBezTo>
                            <a:cubicBezTo>
                              <a:pt x="758260" y="4022"/>
                              <a:pt x="1046622" y="11180"/>
                              <a:pt x="1246430" y="0"/>
                            </a:cubicBezTo>
                            <a:cubicBezTo>
                              <a:pt x="1231567" y="187842"/>
                              <a:pt x="1248230" y="285103"/>
                              <a:pt x="1246430" y="480132"/>
                            </a:cubicBezTo>
                            <a:cubicBezTo>
                              <a:pt x="1244630" y="675161"/>
                              <a:pt x="1261157" y="743812"/>
                              <a:pt x="1246430" y="923330"/>
                            </a:cubicBezTo>
                            <a:cubicBezTo>
                              <a:pt x="1032197" y="942746"/>
                              <a:pt x="851804" y="934877"/>
                              <a:pt x="660608" y="923330"/>
                            </a:cubicBezTo>
                            <a:cubicBezTo>
                              <a:pt x="469412" y="911783"/>
                              <a:pt x="174338" y="891936"/>
                              <a:pt x="0" y="923330"/>
                            </a:cubicBezTo>
                            <a:cubicBezTo>
                              <a:pt x="-21120" y="732271"/>
                              <a:pt x="-8809" y="628873"/>
                              <a:pt x="0" y="489365"/>
                            </a:cubicBezTo>
                            <a:cubicBezTo>
                              <a:pt x="8809" y="349858"/>
                              <a:pt x="-12528" y="20395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8472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9">
            <a:extLst>
              <a:ext uri="{FF2B5EF4-FFF2-40B4-BE49-F238E27FC236}">
                <a16:creationId xmlns:a16="http://schemas.microsoft.com/office/drawing/2014/main" id="{7B090212-707E-443D-B64B-C0E6FB5ABE71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5" name="Freeform: Shape 38">
            <a:extLst>
              <a:ext uri="{FF2B5EF4-FFF2-40B4-BE49-F238E27FC236}">
                <a16:creationId xmlns:a16="http://schemas.microsoft.com/office/drawing/2014/main" id="{339ED1A4-77F8-494C-91B1-6CE1DE277A70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B2EDFED-04BA-4FB5-A475-FB8F8F3B6535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81E2DBFB-E745-4123-BC01-CE227C4D5E2A}"/>
              </a:ext>
            </a:extLst>
          </p:cNvPr>
          <p:cNvCxnSpPr>
            <a:cxnSpLocks/>
            <a:stCxn id="5" idx="1"/>
            <a:endCxn id="5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ED89A69-5654-4483-A95B-C0676BDA5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644" y="1607668"/>
            <a:ext cx="3646234" cy="364266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51F040B-7106-4A01-A8BA-B99FFBF5D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0871" y="1607668"/>
            <a:ext cx="3646234" cy="364266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9034FD21-A101-4181-94F4-52BAF0AE6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3109" y="1607668"/>
            <a:ext cx="3646233" cy="36426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97A9F2-34CD-4C75-ACB6-31CF9B055F0A}"/>
              </a:ext>
            </a:extLst>
          </p:cNvPr>
          <p:cNvSpPr txBox="1"/>
          <p:nvPr/>
        </p:nvSpPr>
        <p:spPr>
          <a:xfrm>
            <a:off x="4930623" y="412888"/>
            <a:ext cx="2327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Chen system</a:t>
            </a:r>
            <a:endParaRPr lang="el-GR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2A14F-F002-4849-A4C1-EED58503D881}"/>
              </a:ext>
            </a:extLst>
          </p:cNvPr>
          <p:cNvSpPr txBox="1"/>
          <p:nvPr/>
        </p:nvSpPr>
        <p:spPr>
          <a:xfrm>
            <a:off x="1256811" y="5253715"/>
            <a:ext cx="2033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Forward Euler</a:t>
            </a:r>
            <a:endParaRPr lang="el-GR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868250-1468-45CD-A238-252BC3165BC9}"/>
              </a:ext>
            </a:extLst>
          </p:cNvPr>
          <p:cNvSpPr txBox="1"/>
          <p:nvPr/>
        </p:nvSpPr>
        <p:spPr>
          <a:xfrm>
            <a:off x="4593641" y="5253715"/>
            <a:ext cx="3000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</a:t>
            </a:r>
            <a:r>
              <a:rPr lang="en-US" sz="2400" baseline="30000" dirty="0"/>
              <a:t>th</a:t>
            </a:r>
            <a:r>
              <a:rPr lang="en-US" sz="2400" dirty="0"/>
              <a:t> order Runge-</a:t>
            </a:r>
            <a:r>
              <a:rPr lang="en-US" sz="2400" dirty="0" err="1"/>
              <a:t>Kutta</a:t>
            </a:r>
            <a:endParaRPr lang="el-GR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EDDE96-4618-4BA3-9789-DB9B5628F053}"/>
              </a:ext>
            </a:extLst>
          </p:cNvPr>
          <p:cNvSpPr txBox="1"/>
          <p:nvPr/>
        </p:nvSpPr>
        <p:spPr>
          <a:xfrm>
            <a:off x="7935315" y="5253715"/>
            <a:ext cx="396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Backward Euler (with Newton)</a:t>
            </a:r>
            <a:endParaRPr lang="el-GR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B6E04F-DA14-4B0D-B078-AF618D21FA6F}"/>
              </a:ext>
            </a:extLst>
          </p:cNvPr>
          <p:cNvSpPr txBox="1"/>
          <p:nvPr/>
        </p:nvSpPr>
        <p:spPr>
          <a:xfrm>
            <a:off x="1801927" y="571538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h=0.001</a:t>
            </a:r>
            <a:endParaRPr lang="el-G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7B0742-D5AF-42CE-998B-68140D332576}"/>
              </a:ext>
            </a:extLst>
          </p:cNvPr>
          <p:cNvSpPr txBox="1"/>
          <p:nvPr/>
        </p:nvSpPr>
        <p:spPr>
          <a:xfrm>
            <a:off x="5620140" y="571538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h=0.001</a:t>
            </a:r>
            <a:endParaRPr lang="el-G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4D92AA-0398-46A5-9323-042DD7CA7DDF}"/>
              </a:ext>
            </a:extLst>
          </p:cNvPr>
          <p:cNvSpPr txBox="1"/>
          <p:nvPr/>
        </p:nvSpPr>
        <p:spPr>
          <a:xfrm>
            <a:off x="9442378" y="571538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h=0.001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366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9">
            <a:extLst>
              <a:ext uri="{FF2B5EF4-FFF2-40B4-BE49-F238E27FC236}">
                <a16:creationId xmlns:a16="http://schemas.microsoft.com/office/drawing/2014/main" id="{7B090212-707E-443D-B64B-C0E6FB5ABE71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5" name="Freeform: Shape 38">
            <a:extLst>
              <a:ext uri="{FF2B5EF4-FFF2-40B4-BE49-F238E27FC236}">
                <a16:creationId xmlns:a16="http://schemas.microsoft.com/office/drawing/2014/main" id="{339ED1A4-77F8-494C-91B1-6CE1DE277A70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B2EDFED-04BA-4FB5-A475-FB8F8F3B6535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81E2DBFB-E745-4123-BC01-CE227C4D5E2A}"/>
              </a:ext>
            </a:extLst>
          </p:cNvPr>
          <p:cNvCxnSpPr>
            <a:cxnSpLocks/>
            <a:stCxn id="5" idx="1"/>
            <a:endCxn id="5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9FBDB54E-B28E-4E89-ACF0-AB4348852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9661" y="777114"/>
            <a:ext cx="5308970" cy="53037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97A9F2-34CD-4C75-ACB6-31CF9B055F0A}"/>
              </a:ext>
            </a:extLst>
          </p:cNvPr>
          <p:cNvSpPr txBox="1"/>
          <p:nvPr/>
        </p:nvSpPr>
        <p:spPr>
          <a:xfrm>
            <a:off x="4930623" y="412888"/>
            <a:ext cx="2327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Chen system</a:t>
            </a:r>
            <a:endParaRPr lang="el-GR" sz="3200" b="1" dirty="0"/>
          </a:p>
        </p:txBody>
      </p:sp>
      <p:graphicFrame>
        <p:nvGraphicFramePr>
          <p:cNvPr id="9" name="Διάγραμμα 8">
            <a:extLst>
              <a:ext uri="{FF2B5EF4-FFF2-40B4-BE49-F238E27FC236}">
                <a16:creationId xmlns:a16="http://schemas.microsoft.com/office/drawing/2014/main" id="{49F46D66-EF02-4842-BEC3-1733A16152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4378471"/>
              </p:ext>
            </p:extLst>
          </p:nvPr>
        </p:nvGraphicFramePr>
        <p:xfrm>
          <a:off x="8748632" y="4982651"/>
          <a:ext cx="2734811" cy="1097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859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9">
            <a:extLst>
              <a:ext uri="{FF2B5EF4-FFF2-40B4-BE49-F238E27FC236}">
                <a16:creationId xmlns:a16="http://schemas.microsoft.com/office/drawing/2014/main" id="{7B090212-707E-443D-B64B-C0E6FB5ABE71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5" name="Freeform: Shape 38">
            <a:extLst>
              <a:ext uri="{FF2B5EF4-FFF2-40B4-BE49-F238E27FC236}">
                <a16:creationId xmlns:a16="http://schemas.microsoft.com/office/drawing/2014/main" id="{339ED1A4-77F8-494C-91B1-6CE1DE277A70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B2EDFED-04BA-4FB5-A475-FB8F8F3B6535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81E2DBFB-E745-4123-BC01-CE227C4D5E2A}"/>
              </a:ext>
            </a:extLst>
          </p:cNvPr>
          <p:cNvCxnSpPr>
            <a:cxnSpLocks/>
            <a:stCxn id="5" idx="1"/>
            <a:endCxn id="5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8A5E959-10A2-4477-A498-A2859081810D}"/>
              </a:ext>
            </a:extLst>
          </p:cNvPr>
          <p:cNvSpPr txBox="1"/>
          <p:nvPr/>
        </p:nvSpPr>
        <p:spPr>
          <a:xfrm>
            <a:off x="4030123" y="412888"/>
            <a:ext cx="4128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Nose-Hoover Oscillator</a:t>
            </a:r>
            <a:endParaRPr lang="el-GR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5384BB-1343-4DA4-ADF8-E91FB3E28665}"/>
                  </a:ext>
                </a:extLst>
              </p:cNvPr>
              <p:cNvSpPr txBox="1"/>
              <p:nvPr/>
            </p:nvSpPr>
            <p:spPr>
              <a:xfrm>
                <a:off x="1253367" y="2081438"/>
                <a:ext cx="5553511" cy="22197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l-GR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,,;,,,,,;,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,,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𝑤𝑤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,,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type m:val="skw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d>
                                        <m:dPr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,,,,,,,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5384BB-1343-4DA4-ADF8-E91FB3E28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367" y="2081438"/>
                <a:ext cx="5553511" cy="2219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013605-16CD-46BA-8B53-3A0E88C2AB9D}"/>
                  </a:ext>
                </a:extLst>
              </p:cNvPr>
              <p:cNvSpPr txBox="1"/>
              <p:nvPr/>
            </p:nvSpPr>
            <p:spPr>
              <a:xfrm>
                <a:off x="8651504" y="2960492"/>
                <a:ext cx="1808494" cy="46166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custGeom>
                        <a:avLst/>
                        <a:gdLst>
                          <a:gd name="connsiteX0" fmla="*/ 0 w 1246430"/>
                          <a:gd name="connsiteY0" fmla="*/ 0 h 923330"/>
                          <a:gd name="connsiteX1" fmla="*/ 585822 w 1246430"/>
                          <a:gd name="connsiteY1" fmla="*/ 0 h 923330"/>
                          <a:gd name="connsiteX2" fmla="*/ 1246430 w 1246430"/>
                          <a:gd name="connsiteY2" fmla="*/ 0 h 923330"/>
                          <a:gd name="connsiteX3" fmla="*/ 1246430 w 1246430"/>
                          <a:gd name="connsiteY3" fmla="*/ 480132 h 923330"/>
                          <a:gd name="connsiteX4" fmla="*/ 1246430 w 1246430"/>
                          <a:gd name="connsiteY4" fmla="*/ 923330 h 923330"/>
                          <a:gd name="connsiteX5" fmla="*/ 660608 w 1246430"/>
                          <a:gd name="connsiteY5" fmla="*/ 923330 h 923330"/>
                          <a:gd name="connsiteX6" fmla="*/ 0 w 1246430"/>
                          <a:gd name="connsiteY6" fmla="*/ 923330 h 923330"/>
                          <a:gd name="connsiteX7" fmla="*/ 0 w 1246430"/>
                          <a:gd name="connsiteY7" fmla="*/ 489365 h 923330"/>
                          <a:gd name="connsiteX8" fmla="*/ 0 w 1246430"/>
                          <a:gd name="connsiteY8" fmla="*/ 0 h 9233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46430" h="923330" extrusionOk="0">
                            <a:moveTo>
                              <a:pt x="0" y="0"/>
                            </a:moveTo>
                            <a:cubicBezTo>
                              <a:pt x="260958" y="9271"/>
                              <a:pt x="413384" y="-4022"/>
                              <a:pt x="585822" y="0"/>
                            </a:cubicBezTo>
                            <a:cubicBezTo>
                              <a:pt x="758260" y="4022"/>
                              <a:pt x="1046622" y="11180"/>
                              <a:pt x="1246430" y="0"/>
                            </a:cubicBezTo>
                            <a:cubicBezTo>
                              <a:pt x="1231567" y="187842"/>
                              <a:pt x="1248230" y="285103"/>
                              <a:pt x="1246430" y="480132"/>
                            </a:cubicBezTo>
                            <a:cubicBezTo>
                              <a:pt x="1244630" y="675161"/>
                              <a:pt x="1261157" y="743812"/>
                              <a:pt x="1246430" y="923330"/>
                            </a:cubicBezTo>
                            <a:cubicBezTo>
                              <a:pt x="1032197" y="942746"/>
                              <a:pt x="851804" y="934877"/>
                              <a:pt x="660608" y="923330"/>
                            </a:cubicBezTo>
                            <a:cubicBezTo>
                              <a:pt x="469412" y="911783"/>
                              <a:pt x="174338" y="891936"/>
                              <a:pt x="0" y="923330"/>
                            </a:cubicBezTo>
                            <a:cubicBezTo>
                              <a:pt x="-21120" y="732271"/>
                              <a:pt x="-8809" y="628873"/>
                              <a:pt x="0" y="489365"/>
                            </a:cubicBezTo>
                            <a:cubicBezTo>
                              <a:pt x="8809" y="349858"/>
                              <a:pt x="-12528" y="20395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l-G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013605-16CD-46BA-8B53-3A0E88C2A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504" y="2960492"/>
                <a:ext cx="1808494" cy="461665"/>
              </a:xfrm>
              <a:prstGeom prst="rect">
                <a:avLst/>
              </a:prstGeom>
              <a:blipFill>
                <a:blip r:embed="rId3"/>
                <a:stretch>
                  <a:fillRect b="-11842"/>
                </a:stretch>
              </a:blipFill>
              <a:ln w="31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custGeom>
                        <a:avLst/>
                        <a:gdLst>
                          <a:gd name="connsiteX0" fmla="*/ 0 w 1246430"/>
                          <a:gd name="connsiteY0" fmla="*/ 0 h 923330"/>
                          <a:gd name="connsiteX1" fmla="*/ 585822 w 1246430"/>
                          <a:gd name="connsiteY1" fmla="*/ 0 h 923330"/>
                          <a:gd name="connsiteX2" fmla="*/ 1246430 w 1246430"/>
                          <a:gd name="connsiteY2" fmla="*/ 0 h 923330"/>
                          <a:gd name="connsiteX3" fmla="*/ 1246430 w 1246430"/>
                          <a:gd name="connsiteY3" fmla="*/ 480132 h 923330"/>
                          <a:gd name="connsiteX4" fmla="*/ 1246430 w 1246430"/>
                          <a:gd name="connsiteY4" fmla="*/ 923330 h 923330"/>
                          <a:gd name="connsiteX5" fmla="*/ 660608 w 1246430"/>
                          <a:gd name="connsiteY5" fmla="*/ 923330 h 923330"/>
                          <a:gd name="connsiteX6" fmla="*/ 0 w 1246430"/>
                          <a:gd name="connsiteY6" fmla="*/ 923330 h 923330"/>
                          <a:gd name="connsiteX7" fmla="*/ 0 w 1246430"/>
                          <a:gd name="connsiteY7" fmla="*/ 489365 h 923330"/>
                          <a:gd name="connsiteX8" fmla="*/ 0 w 1246430"/>
                          <a:gd name="connsiteY8" fmla="*/ 0 h 9233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46430" h="923330" extrusionOk="0">
                            <a:moveTo>
                              <a:pt x="0" y="0"/>
                            </a:moveTo>
                            <a:cubicBezTo>
                              <a:pt x="260958" y="9271"/>
                              <a:pt x="413384" y="-4022"/>
                              <a:pt x="585822" y="0"/>
                            </a:cubicBezTo>
                            <a:cubicBezTo>
                              <a:pt x="758260" y="4022"/>
                              <a:pt x="1046622" y="11180"/>
                              <a:pt x="1246430" y="0"/>
                            </a:cubicBezTo>
                            <a:cubicBezTo>
                              <a:pt x="1231567" y="187842"/>
                              <a:pt x="1248230" y="285103"/>
                              <a:pt x="1246430" y="480132"/>
                            </a:cubicBezTo>
                            <a:cubicBezTo>
                              <a:pt x="1244630" y="675161"/>
                              <a:pt x="1261157" y="743812"/>
                              <a:pt x="1246430" y="923330"/>
                            </a:cubicBezTo>
                            <a:cubicBezTo>
                              <a:pt x="1032197" y="942746"/>
                              <a:pt x="851804" y="934877"/>
                              <a:pt x="660608" y="923330"/>
                            </a:cubicBezTo>
                            <a:cubicBezTo>
                              <a:pt x="469412" y="911783"/>
                              <a:pt x="174338" y="891936"/>
                              <a:pt x="0" y="923330"/>
                            </a:cubicBezTo>
                            <a:cubicBezTo>
                              <a:pt x="-21120" y="732271"/>
                              <a:pt x="-8809" y="628873"/>
                              <a:pt x="0" y="489365"/>
                            </a:cubicBezTo>
                            <a:cubicBezTo>
                              <a:pt x="8809" y="349858"/>
                              <a:pt x="-12528" y="20395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637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9">
            <a:extLst>
              <a:ext uri="{FF2B5EF4-FFF2-40B4-BE49-F238E27FC236}">
                <a16:creationId xmlns:a16="http://schemas.microsoft.com/office/drawing/2014/main" id="{7B090212-707E-443D-B64B-C0E6FB5ABE71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5" name="Freeform: Shape 38">
            <a:extLst>
              <a:ext uri="{FF2B5EF4-FFF2-40B4-BE49-F238E27FC236}">
                <a16:creationId xmlns:a16="http://schemas.microsoft.com/office/drawing/2014/main" id="{339ED1A4-77F8-494C-91B1-6CE1DE277A70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B2EDFED-04BA-4FB5-A475-FB8F8F3B6535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81E2DBFB-E745-4123-BC01-CE227C4D5E2A}"/>
              </a:ext>
            </a:extLst>
          </p:cNvPr>
          <p:cNvCxnSpPr>
            <a:cxnSpLocks/>
            <a:stCxn id="5" idx="1"/>
            <a:endCxn id="5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ED89A69-5654-4483-A95B-C0676BDA5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644" y="1607668"/>
            <a:ext cx="3646234" cy="364266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51F040B-7106-4A01-A8BA-B99FFBF5D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0871" y="1607668"/>
            <a:ext cx="3646234" cy="3642662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9034FD21-A101-4181-94F4-52BAF0AE6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3109" y="1607668"/>
            <a:ext cx="3646233" cy="36426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97A9F2-34CD-4C75-ACB6-31CF9B055F0A}"/>
              </a:ext>
            </a:extLst>
          </p:cNvPr>
          <p:cNvSpPr txBox="1"/>
          <p:nvPr/>
        </p:nvSpPr>
        <p:spPr>
          <a:xfrm>
            <a:off x="4030123" y="412888"/>
            <a:ext cx="4128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Nose-Hoover Oscillator</a:t>
            </a:r>
            <a:endParaRPr lang="el-GR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CF3082-50DF-42CB-B9AC-FD4C4E7A82E0}"/>
              </a:ext>
            </a:extLst>
          </p:cNvPr>
          <p:cNvSpPr txBox="1"/>
          <p:nvPr/>
        </p:nvSpPr>
        <p:spPr>
          <a:xfrm>
            <a:off x="1256811" y="5253715"/>
            <a:ext cx="2033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Forward Euler</a:t>
            </a:r>
            <a:endParaRPr lang="el-GR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6F89FA-3E41-4FCE-BF72-034CE9FA6EC3}"/>
              </a:ext>
            </a:extLst>
          </p:cNvPr>
          <p:cNvSpPr txBox="1"/>
          <p:nvPr/>
        </p:nvSpPr>
        <p:spPr>
          <a:xfrm>
            <a:off x="4593641" y="5253715"/>
            <a:ext cx="3000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</a:t>
            </a:r>
            <a:r>
              <a:rPr lang="en-US" sz="2400" baseline="30000" dirty="0"/>
              <a:t>th</a:t>
            </a:r>
            <a:r>
              <a:rPr lang="en-US" sz="2400" dirty="0"/>
              <a:t> order Runge-</a:t>
            </a:r>
            <a:r>
              <a:rPr lang="en-US" sz="2400" dirty="0" err="1"/>
              <a:t>Kutta</a:t>
            </a:r>
            <a:endParaRPr lang="el-GR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E1560F-F17F-4E1B-A0DA-88EA245F5A3B}"/>
              </a:ext>
            </a:extLst>
          </p:cNvPr>
          <p:cNvSpPr txBox="1"/>
          <p:nvPr/>
        </p:nvSpPr>
        <p:spPr>
          <a:xfrm>
            <a:off x="7935315" y="5253715"/>
            <a:ext cx="396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Backward Euler (with Newton)</a:t>
            </a:r>
            <a:endParaRPr lang="el-GR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36E61C-5C85-45E9-A2A9-E73434E00B43}"/>
              </a:ext>
            </a:extLst>
          </p:cNvPr>
          <p:cNvSpPr txBox="1"/>
          <p:nvPr/>
        </p:nvSpPr>
        <p:spPr>
          <a:xfrm>
            <a:off x="1896090" y="5715380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h=0.01</a:t>
            </a:r>
            <a:endParaRPr lang="el-G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6C649D-997C-4734-ADB4-83B5E898CC6E}"/>
              </a:ext>
            </a:extLst>
          </p:cNvPr>
          <p:cNvSpPr txBox="1"/>
          <p:nvPr/>
        </p:nvSpPr>
        <p:spPr>
          <a:xfrm>
            <a:off x="5678649" y="5715380"/>
            <a:ext cx="83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h=0.01</a:t>
            </a:r>
            <a:endParaRPr lang="el-G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5672A-CFA0-451B-B2F7-04B98833E910}"/>
              </a:ext>
            </a:extLst>
          </p:cNvPr>
          <p:cNvSpPr txBox="1"/>
          <p:nvPr/>
        </p:nvSpPr>
        <p:spPr>
          <a:xfrm>
            <a:off x="9500887" y="5715380"/>
            <a:ext cx="83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h=0.01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135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9">
            <a:extLst>
              <a:ext uri="{FF2B5EF4-FFF2-40B4-BE49-F238E27FC236}">
                <a16:creationId xmlns:a16="http://schemas.microsoft.com/office/drawing/2014/main" id="{7B090212-707E-443D-B64B-C0E6FB5ABE71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5" name="Freeform: Shape 38">
            <a:extLst>
              <a:ext uri="{FF2B5EF4-FFF2-40B4-BE49-F238E27FC236}">
                <a16:creationId xmlns:a16="http://schemas.microsoft.com/office/drawing/2014/main" id="{339ED1A4-77F8-494C-91B1-6CE1DE277A70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B2EDFED-04BA-4FB5-A475-FB8F8F3B6535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81E2DBFB-E745-4123-BC01-CE227C4D5E2A}"/>
              </a:ext>
            </a:extLst>
          </p:cNvPr>
          <p:cNvCxnSpPr>
            <a:cxnSpLocks/>
            <a:stCxn id="5" idx="1"/>
            <a:endCxn id="5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9FBDB54E-B28E-4E89-ACF0-AB4348852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9661" y="777114"/>
            <a:ext cx="5308970" cy="53037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FB1492-8602-4545-B997-44A4C3ACB95F}"/>
              </a:ext>
            </a:extLst>
          </p:cNvPr>
          <p:cNvSpPr txBox="1"/>
          <p:nvPr/>
        </p:nvSpPr>
        <p:spPr>
          <a:xfrm>
            <a:off x="4030123" y="412888"/>
            <a:ext cx="4128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Nose-Hoover Oscillator</a:t>
            </a:r>
            <a:endParaRPr lang="el-GR" sz="3200" b="1" dirty="0"/>
          </a:p>
        </p:txBody>
      </p:sp>
      <p:graphicFrame>
        <p:nvGraphicFramePr>
          <p:cNvPr id="9" name="Διάγραμμα 8">
            <a:extLst>
              <a:ext uri="{FF2B5EF4-FFF2-40B4-BE49-F238E27FC236}">
                <a16:creationId xmlns:a16="http://schemas.microsoft.com/office/drawing/2014/main" id="{182D301B-895E-4947-9C90-CEF87C2066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4378471"/>
              </p:ext>
            </p:extLst>
          </p:nvPr>
        </p:nvGraphicFramePr>
        <p:xfrm>
          <a:off x="8748632" y="4982651"/>
          <a:ext cx="2734811" cy="1097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817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9">
            <a:extLst>
              <a:ext uri="{FF2B5EF4-FFF2-40B4-BE49-F238E27FC236}">
                <a16:creationId xmlns:a16="http://schemas.microsoft.com/office/drawing/2014/main" id="{7B090212-707E-443D-B64B-C0E6FB5ABE71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5" name="Freeform: Shape 38">
            <a:extLst>
              <a:ext uri="{FF2B5EF4-FFF2-40B4-BE49-F238E27FC236}">
                <a16:creationId xmlns:a16="http://schemas.microsoft.com/office/drawing/2014/main" id="{339ED1A4-77F8-494C-91B1-6CE1DE277A70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B2EDFED-04BA-4FB5-A475-FB8F8F3B6535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81E2DBFB-E745-4123-BC01-CE227C4D5E2A}"/>
              </a:ext>
            </a:extLst>
          </p:cNvPr>
          <p:cNvCxnSpPr>
            <a:cxnSpLocks/>
            <a:stCxn id="5" idx="1"/>
            <a:endCxn id="5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47CCDFA-221D-47F2-807D-94A01285019B}"/>
              </a:ext>
            </a:extLst>
          </p:cNvPr>
          <p:cNvSpPr txBox="1"/>
          <p:nvPr/>
        </p:nvSpPr>
        <p:spPr>
          <a:xfrm>
            <a:off x="4317958" y="412888"/>
            <a:ext cx="3552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Sprott-Jafari system</a:t>
            </a:r>
            <a:endParaRPr lang="el-GR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0A0A4B-3854-497A-8FCE-40163EF9F0C2}"/>
                  </a:ext>
                </a:extLst>
              </p:cNvPr>
              <p:cNvSpPr txBox="1"/>
              <p:nvPr/>
            </p:nvSpPr>
            <p:spPr>
              <a:xfrm>
                <a:off x="892997" y="2081438"/>
                <a:ext cx="6849922" cy="18234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l-GR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𝑤𝑤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;;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𝑝𝑝𝑝𝑝𝑝𝑝𝑝𝑝𝑝𝑝𝑝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,;;;;,,,,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𝑤𝑤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𝑝𝑝𝑝𝑝𝑝𝑝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,,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𝑝𝑝𝑝𝑝𝑝𝑝𝑝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,,,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,,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𝑞𝑤𝑤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0A0A4B-3854-497A-8FCE-40163EF9F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997" y="2081438"/>
                <a:ext cx="6849922" cy="1823448"/>
              </a:xfrm>
              <a:prstGeom prst="rect">
                <a:avLst/>
              </a:prstGeom>
              <a:blipFill>
                <a:blip r:embed="rId2"/>
                <a:stretch>
                  <a:fillRect r="-1628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91C3C2-525D-409C-B760-F442A8A33030}"/>
                  </a:ext>
                </a:extLst>
              </p:cNvPr>
              <p:cNvSpPr txBox="1"/>
              <p:nvPr/>
            </p:nvSpPr>
            <p:spPr>
              <a:xfrm>
                <a:off x="9113973" y="2577663"/>
                <a:ext cx="1808494" cy="83099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custGeom>
                        <a:avLst/>
                        <a:gdLst>
                          <a:gd name="connsiteX0" fmla="*/ 0 w 1246430"/>
                          <a:gd name="connsiteY0" fmla="*/ 0 h 923330"/>
                          <a:gd name="connsiteX1" fmla="*/ 585822 w 1246430"/>
                          <a:gd name="connsiteY1" fmla="*/ 0 h 923330"/>
                          <a:gd name="connsiteX2" fmla="*/ 1246430 w 1246430"/>
                          <a:gd name="connsiteY2" fmla="*/ 0 h 923330"/>
                          <a:gd name="connsiteX3" fmla="*/ 1246430 w 1246430"/>
                          <a:gd name="connsiteY3" fmla="*/ 480132 h 923330"/>
                          <a:gd name="connsiteX4" fmla="*/ 1246430 w 1246430"/>
                          <a:gd name="connsiteY4" fmla="*/ 923330 h 923330"/>
                          <a:gd name="connsiteX5" fmla="*/ 660608 w 1246430"/>
                          <a:gd name="connsiteY5" fmla="*/ 923330 h 923330"/>
                          <a:gd name="connsiteX6" fmla="*/ 0 w 1246430"/>
                          <a:gd name="connsiteY6" fmla="*/ 923330 h 923330"/>
                          <a:gd name="connsiteX7" fmla="*/ 0 w 1246430"/>
                          <a:gd name="connsiteY7" fmla="*/ 489365 h 923330"/>
                          <a:gd name="connsiteX8" fmla="*/ 0 w 1246430"/>
                          <a:gd name="connsiteY8" fmla="*/ 0 h 9233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46430" h="923330" extrusionOk="0">
                            <a:moveTo>
                              <a:pt x="0" y="0"/>
                            </a:moveTo>
                            <a:cubicBezTo>
                              <a:pt x="260958" y="9271"/>
                              <a:pt x="413384" y="-4022"/>
                              <a:pt x="585822" y="0"/>
                            </a:cubicBezTo>
                            <a:cubicBezTo>
                              <a:pt x="758260" y="4022"/>
                              <a:pt x="1046622" y="11180"/>
                              <a:pt x="1246430" y="0"/>
                            </a:cubicBezTo>
                            <a:cubicBezTo>
                              <a:pt x="1231567" y="187842"/>
                              <a:pt x="1248230" y="285103"/>
                              <a:pt x="1246430" y="480132"/>
                            </a:cubicBezTo>
                            <a:cubicBezTo>
                              <a:pt x="1244630" y="675161"/>
                              <a:pt x="1261157" y="743812"/>
                              <a:pt x="1246430" y="923330"/>
                            </a:cubicBezTo>
                            <a:cubicBezTo>
                              <a:pt x="1032197" y="942746"/>
                              <a:pt x="851804" y="934877"/>
                              <a:pt x="660608" y="923330"/>
                            </a:cubicBezTo>
                            <a:cubicBezTo>
                              <a:pt x="469412" y="911783"/>
                              <a:pt x="174338" y="891936"/>
                              <a:pt x="0" y="923330"/>
                            </a:cubicBezTo>
                            <a:cubicBezTo>
                              <a:pt x="-21120" y="732271"/>
                              <a:pt x="-8809" y="628873"/>
                              <a:pt x="0" y="489365"/>
                            </a:cubicBezTo>
                            <a:cubicBezTo>
                              <a:pt x="8809" y="349858"/>
                              <a:pt x="-12528" y="20395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8.894</m:t>
                      </m:r>
                    </m:oMath>
                  </m:oMathPara>
                </a14:m>
                <a:endParaRPr lang="el-G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l-GR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91C3C2-525D-409C-B760-F442A8A33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3973" y="2577663"/>
                <a:ext cx="1808494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1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custGeom>
                        <a:avLst/>
                        <a:gdLst>
                          <a:gd name="connsiteX0" fmla="*/ 0 w 1246430"/>
                          <a:gd name="connsiteY0" fmla="*/ 0 h 923330"/>
                          <a:gd name="connsiteX1" fmla="*/ 585822 w 1246430"/>
                          <a:gd name="connsiteY1" fmla="*/ 0 h 923330"/>
                          <a:gd name="connsiteX2" fmla="*/ 1246430 w 1246430"/>
                          <a:gd name="connsiteY2" fmla="*/ 0 h 923330"/>
                          <a:gd name="connsiteX3" fmla="*/ 1246430 w 1246430"/>
                          <a:gd name="connsiteY3" fmla="*/ 480132 h 923330"/>
                          <a:gd name="connsiteX4" fmla="*/ 1246430 w 1246430"/>
                          <a:gd name="connsiteY4" fmla="*/ 923330 h 923330"/>
                          <a:gd name="connsiteX5" fmla="*/ 660608 w 1246430"/>
                          <a:gd name="connsiteY5" fmla="*/ 923330 h 923330"/>
                          <a:gd name="connsiteX6" fmla="*/ 0 w 1246430"/>
                          <a:gd name="connsiteY6" fmla="*/ 923330 h 923330"/>
                          <a:gd name="connsiteX7" fmla="*/ 0 w 1246430"/>
                          <a:gd name="connsiteY7" fmla="*/ 489365 h 923330"/>
                          <a:gd name="connsiteX8" fmla="*/ 0 w 1246430"/>
                          <a:gd name="connsiteY8" fmla="*/ 0 h 9233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46430" h="923330" extrusionOk="0">
                            <a:moveTo>
                              <a:pt x="0" y="0"/>
                            </a:moveTo>
                            <a:cubicBezTo>
                              <a:pt x="260958" y="9271"/>
                              <a:pt x="413384" y="-4022"/>
                              <a:pt x="585822" y="0"/>
                            </a:cubicBezTo>
                            <a:cubicBezTo>
                              <a:pt x="758260" y="4022"/>
                              <a:pt x="1046622" y="11180"/>
                              <a:pt x="1246430" y="0"/>
                            </a:cubicBezTo>
                            <a:cubicBezTo>
                              <a:pt x="1231567" y="187842"/>
                              <a:pt x="1248230" y="285103"/>
                              <a:pt x="1246430" y="480132"/>
                            </a:cubicBezTo>
                            <a:cubicBezTo>
                              <a:pt x="1244630" y="675161"/>
                              <a:pt x="1261157" y="743812"/>
                              <a:pt x="1246430" y="923330"/>
                            </a:cubicBezTo>
                            <a:cubicBezTo>
                              <a:pt x="1032197" y="942746"/>
                              <a:pt x="851804" y="934877"/>
                              <a:pt x="660608" y="923330"/>
                            </a:cubicBezTo>
                            <a:cubicBezTo>
                              <a:pt x="469412" y="911783"/>
                              <a:pt x="174338" y="891936"/>
                              <a:pt x="0" y="923330"/>
                            </a:cubicBezTo>
                            <a:cubicBezTo>
                              <a:pt x="-21120" y="732271"/>
                              <a:pt x="-8809" y="628873"/>
                              <a:pt x="0" y="489365"/>
                            </a:cubicBezTo>
                            <a:cubicBezTo>
                              <a:pt x="8809" y="349858"/>
                              <a:pt x="-12528" y="20395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412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9">
            <a:extLst>
              <a:ext uri="{FF2B5EF4-FFF2-40B4-BE49-F238E27FC236}">
                <a16:creationId xmlns:a16="http://schemas.microsoft.com/office/drawing/2014/main" id="{7B090212-707E-443D-B64B-C0E6FB5ABE71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5" name="Freeform: Shape 38">
            <a:extLst>
              <a:ext uri="{FF2B5EF4-FFF2-40B4-BE49-F238E27FC236}">
                <a16:creationId xmlns:a16="http://schemas.microsoft.com/office/drawing/2014/main" id="{339ED1A4-77F8-494C-91B1-6CE1DE277A70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B2EDFED-04BA-4FB5-A475-FB8F8F3B6535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81E2DBFB-E745-4123-BC01-CE227C4D5E2A}"/>
              </a:ext>
            </a:extLst>
          </p:cNvPr>
          <p:cNvCxnSpPr>
            <a:cxnSpLocks/>
            <a:stCxn id="5" idx="1"/>
            <a:endCxn id="5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ED89A69-5654-4483-A95B-C0676BDA5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644" y="1607668"/>
            <a:ext cx="3646233" cy="364266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51F040B-7106-4A01-A8BA-B99FFBF5D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0871" y="1607668"/>
            <a:ext cx="3646233" cy="3642662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9034FD21-A101-4181-94F4-52BAF0AE6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3109" y="1607668"/>
            <a:ext cx="3646232" cy="36426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97A9F2-34CD-4C75-ACB6-31CF9B055F0A}"/>
              </a:ext>
            </a:extLst>
          </p:cNvPr>
          <p:cNvSpPr txBox="1"/>
          <p:nvPr/>
        </p:nvSpPr>
        <p:spPr>
          <a:xfrm>
            <a:off x="4317958" y="412888"/>
            <a:ext cx="3552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Sprott-Jafari system</a:t>
            </a:r>
            <a:endParaRPr lang="el-GR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3ADBA5-FA24-4FC0-A571-C5918CA5F2B3}"/>
              </a:ext>
            </a:extLst>
          </p:cNvPr>
          <p:cNvSpPr txBox="1"/>
          <p:nvPr/>
        </p:nvSpPr>
        <p:spPr>
          <a:xfrm>
            <a:off x="1256811" y="5253715"/>
            <a:ext cx="2033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Forward Euler</a:t>
            </a:r>
            <a:endParaRPr lang="el-GR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BBD080-F539-41D0-80A8-B8E79F251DCF}"/>
              </a:ext>
            </a:extLst>
          </p:cNvPr>
          <p:cNvSpPr txBox="1"/>
          <p:nvPr/>
        </p:nvSpPr>
        <p:spPr>
          <a:xfrm>
            <a:off x="4593641" y="5253715"/>
            <a:ext cx="3000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</a:t>
            </a:r>
            <a:r>
              <a:rPr lang="en-US" sz="2400" baseline="30000" dirty="0"/>
              <a:t>th</a:t>
            </a:r>
            <a:r>
              <a:rPr lang="en-US" sz="2400" dirty="0"/>
              <a:t> order Runge-</a:t>
            </a:r>
            <a:r>
              <a:rPr lang="en-US" sz="2400" dirty="0" err="1"/>
              <a:t>Kutta</a:t>
            </a:r>
            <a:endParaRPr lang="el-GR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E2BF05-2D45-44E0-92A6-CFB509FB3CA8}"/>
              </a:ext>
            </a:extLst>
          </p:cNvPr>
          <p:cNvSpPr txBox="1"/>
          <p:nvPr/>
        </p:nvSpPr>
        <p:spPr>
          <a:xfrm>
            <a:off x="7935315" y="5253715"/>
            <a:ext cx="396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Backward Euler (with Newton)</a:t>
            </a:r>
            <a:endParaRPr lang="el-GR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A7F311-1E62-4B98-AD9F-3807181B92DD}"/>
              </a:ext>
            </a:extLst>
          </p:cNvPr>
          <p:cNvSpPr txBox="1"/>
          <p:nvPr/>
        </p:nvSpPr>
        <p:spPr>
          <a:xfrm>
            <a:off x="1741402" y="571538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h=0.0001!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7C4EB3-CEB9-4243-9CB6-E91DC6DEB834}"/>
              </a:ext>
            </a:extLst>
          </p:cNvPr>
          <p:cNvSpPr txBox="1"/>
          <p:nvPr/>
        </p:nvSpPr>
        <p:spPr>
          <a:xfrm>
            <a:off x="5678649" y="5715380"/>
            <a:ext cx="83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h=0.01</a:t>
            </a:r>
            <a:endParaRPr lang="el-G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064A4-B853-4184-94A0-08C745649AE5}"/>
              </a:ext>
            </a:extLst>
          </p:cNvPr>
          <p:cNvSpPr txBox="1"/>
          <p:nvPr/>
        </p:nvSpPr>
        <p:spPr>
          <a:xfrm>
            <a:off x="9500887" y="5715380"/>
            <a:ext cx="83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h=0.01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7709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39">
            <a:extLst>
              <a:ext uri="{FF2B5EF4-FFF2-40B4-BE49-F238E27FC236}">
                <a16:creationId xmlns:a16="http://schemas.microsoft.com/office/drawing/2014/main" id="{17A3CE7B-2F10-464D-99DE-9525B6D30467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14" name="Freeform: Shape 38">
            <a:extLst>
              <a:ext uri="{FF2B5EF4-FFF2-40B4-BE49-F238E27FC236}">
                <a16:creationId xmlns:a16="http://schemas.microsoft.com/office/drawing/2014/main" id="{C84DCBE1-D5AB-4F5E-8A65-5D018A2310E9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id="{841046DC-1108-4CCF-A77E-E29566B39F3E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10CB97FB-F7E6-4DBB-B536-AE603CA0FA27}"/>
              </a:ext>
            </a:extLst>
          </p:cNvPr>
          <p:cNvCxnSpPr>
            <a:cxnSpLocks/>
            <a:stCxn id="14" idx="1"/>
            <a:endCxn id="14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8D9813A1-7156-49BD-87E9-96DA7A734D89}"/>
              </a:ext>
            </a:extLst>
          </p:cNvPr>
          <p:cNvGrpSpPr/>
          <p:nvPr/>
        </p:nvGrpSpPr>
        <p:grpSpPr>
          <a:xfrm>
            <a:off x="1972396" y="872111"/>
            <a:ext cx="3510270" cy="1672253"/>
            <a:chOff x="1241628" y="1407140"/>
            <a:chExt cx="3510270" cy="16722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3557A057-14E2-4622-BD03-24FF53756AAD}"/>
                    </a:ext>
                  </a:extLst>
                </p:cNvPr>
                <p:cNvSpPr txBox="1"/>
                <p:nvPr/>
              </p:nvSpPr>
              <p:spPr>
                <a:xfrm>
                  <a:off x="1244528" y="1930360"/>
                  <a:ext cx="3507370" cy="11490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l-GR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l-GR" sz="20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  <m:d>
                                  <m:dPr>
                                    <m:ctrlPr>
                                      <a:rPr lang="el-G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𝑤𝑤𝑤𝑤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l-GR" sz="20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l-GR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)−</m:t>
                                </m:r>
                                <m:r>
                                  <a:rPr lang="el-GR" sz="2000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𝑞𝑤𝑤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3557A057-14E2-4622-BD03-24FF53756A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4528" y="1930360"/>
                  <a:ext cx="3507370" cy="114903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7F8BE5F-BD79-4971-89A0-6AD04DDB4C78}"/>
                </a:ext>
              </a:extLst>
            </p:cNvPr>
            <p:cNvSpPr txBox="1"/>
            <p:nvPr/>
          </p:nvSpPr>
          <p:spPr>
            <a:xfrm>
              <a:off x="1241628" y="1407140"/>
              <a:ext cx="3507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u="sng" dirty="0"/>
                <a:t>Chaotic Lorenz system</a:t>
              </a:r>
              <a:endParaRPr lang="el-GR" sz="2800" u="sng" dirty="0"/>
            </a:p>
          </p:txBody>
        </p:sp>
      </p:grp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7E5BEDF3-B429-49BF-9ECD-C94C240B6EAD}"/>
              </a:ext>
            </a:extLst>
          </p:cNvPr>
          <p:cNvGrpSpPr/>
          <p:nvPr/>
        </p:nvGrpSpPr>
        <p:grpSpPr>
          <a:xfrm>
            <a:off x="1359062" y="3736804"/>
            <a:ext cx="4736938" cy="1956564"/>
            <a:chOff x="6526068" y="1407140"/>
            <a:chExt cx="4736938" cy="19565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9EDFA36-524D-4BD7-A3AE-903738A455E5}"/>
                    </a:ext>
                  </a:extLst>
                </p:cNvPr>
                <p:cNvSpPr txBox="1"/>
                <p:nvPr/>
              </p:nvSpPr>
              <p:spPr>
                <a:xfrm>
                  <a:off x="6526068" y="1930363"/>
                  <a:ext cx="4736938" cy="14333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l-GR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d>
                                  <m:dPr>
                                    <m:ctrlPr>
                                      <a:rPr lang="el-G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𝑤𝑤𝑤𝑤𝑤𝑤𝑤𝑤𝑤𝑤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m:rPr>
                                    <m:aln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𝑐𝑥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𝑒𝑤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𝑏𝑧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𝑚𝑚𝑚𝑚𝑚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𝑑𝑦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,,,,,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𝑤𝑤𝑤𝑤𝑤𝑤𝑤𝑤𝑤𝑤𝑤𝑤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9EDFA36-524D-4BD7-A3AE-903738A455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6068" y="1930363"/>
                  <a:ext cx="4736938" cy="143334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11E42F-EEBF-4016-BBFB-72F4E8B9CF3F}"/>
                </a:ext>
              </a:extLst>
            </p:cNvPr>
            <p:cNvSpPr txBox="1"/>
            <p:nvPr/>
          </p:nvSpPr>
          <p:spPr>
            <a:xfrm>
              <a:off x="6526068" y="1407140"/>
              <a:ext cx="4736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u="sng" dirty="0"/>
                <a:t>Hyperchaotic 4d Lorenz system</a:t>
              </a:r>
              <a:endParaRPr lang="el-GR" sz="2800" u="sng" dirty="0"/>
            </a:p>
          </p:txBody>
        </p:sp>
      </p:grpSp>
      <p:sp>
        <p:nvSpPr>
          <p:cNvPr id="11" name="Οβάλ 10">
            <a:extLst>
              <a:ext uri="{FF2B5EF4-FFF2-40B4-BE49-F238E27FC236}">
                <a16:creationId xmlns:a16="http://schemas.microsoft.com/office/drawing/2014/main" id="{7B39AB03-2A76-47A7-AF17-D4F145EB6C07}"/>
              </a:ext>
            </a:extLst>
          </p:cNvPr>
          <p:cNvSpPr/>
          <p:nvPr/>
        </p:nvSpPr>
        <p:spPr>
          <a:xfrm>
            <a:off x="1969496" y="936697"/>
            <a:ext cx="1359483" cy="410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D78F1C9A-92B9-49E2-86ED-C187DBDB1076}"/>
              </a:ext>
            </a:extLst>
          </p:cNvPr>
          <p:cNvSpPr/>
          <p:nvPr/>
        </p:nvSpPr>
        <p:spPr>
          <a:xfrm>
            <a:off x="1287165" y="3773461"/>
            <a:ext cx="2202655" cy="410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CEA5E1-6C90-47C0-B18E-941DDD26418D}"/>
                  </a:ext>
                </a:extLst>
              </p:cNvPr>
              <p:cNvSpPr txBox="1"/>
              <p:nvPr/>
            </p:nvSpPr>
            <p:spPr>
              <a:xfrm>
                <a:off x="394282" y="200795"/>
                <a:ext cx="1246430" cy="923330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custGeom>
                        <a:avLst/>
                        <a:gdLst>
                          <a:gd name="connsiteX0" fmla="*/ 0 w 1246430"/>
                          <a:gd name="connsiteY0" fmla="*/ 0 h 923330"/>
                          <a:gd name="connsiteX1" fmla="*/ 585822 w 1246430"/>
                          <a:gd name="connsiteY1" fmla="*/ 0 h 923330"/>
                          <a:gd name="connsiteX2" fmla="*/ 1246430 w 1246430"/>
                          <a:gd name="connsiteY2" fmla="*/ 0 h 923330"/>
                          <a:gd name="connsiteX3" fmla="*/ 1246430 w 1246430"/>
                          <a:gd name="connsiteY3" fmla="*/ 480132 h 923330"/>
                          <a:gd name="connsiteX4" fmla="*/ 1246430 w 1246430"/>
                          <a:gd name="connsiteY4" fmla="*/ 923330 h 923330"/>
                          <a:gd name="connsiteX5" fmla="*/ 660608 w 1246430"/>
                          <a:gd name="connsiteY5" fmla="*/ 923330 h 923330"/>
                          <a:gd name="connsiteX6" fmla="*/ 0 w 1246430"/>
                          <a:gd name="connsiteY6" fmla="*/ 923330 h 923330"/>
                          <a:gd name="connsiteX7" fmla="*/ 0 w 1246430"/>
                          <a:gd name="connsiteY7" fmla="*/ 489365 h 923330"/>
                          <a:gd name="connsiteX8" fmla="*/ 0 w 1246430"/>
                          <a:gd name="connsiteY8" fmla="*/ 0 h 9233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46430" h="923330" extrusionOk="0">
                            <a:moveTo>
                              <a:pt x="0" y="0"/>
                            </a:moveTo>
                            <a:cubicBezTo>
                              <a:pt x="260958" y="9271"/>
                              <a:pt x="413384" y="-4022"/>
                              <a:pt x="585822" y="0"/>
                            </a:cubicBezTo>
                            <a:cubicBezTo>
                              <a:pt x="758260" y="4022"/>
                              <a:pt x="1046622" y="11180"/>
                              <a:pt x="1246430" y="0"/>
                            </a:cubicBezTo>
                            <a:cubicBezTo>
                              <a:pt x="1231567" y="187842"/>
                              <a:pt x="1248230" y="285103"/>
                              <a:pt x="1246430" y="480132"/>
                            </a:cubicBezTo>
                            <a:cubicBezTo>
                              <a:pt x="1244630" y="675161"/>
                              <a:pt x="1261157" y="743812"/>
                              <a:pt x="1246430" y="923330"/>
                            </a:cubicBezTo>
                            <a:cubicBezTo>
                              <a:pt x="1032197" y="942746"/>
                              <a:pt x="851804" y="934877"/>
                              <a:pt x="660608" y="923330"/>
                            </a:cubicBezTo>
                            <a:cubicBezTo>
                              <a:pt x="469412" y="911783"/>
                              <a:pt x="174338" y="891936"/>
                              <a:pt x="0" y="923330"/>
                            </a:cubicBezTo>
                            <a:cubicBezTo>
                              <a:pt x="-21120" y="732271"/>
                              <a:pt x="-8809" y="628873"/>
                              <a:pt x="0" y="489365"/>
                            </a:cubicBezTo>
                            <a:cubicBezTo>
                              <a:pt x="8809" y="349858"/>
                              <a:pt x="-12528" y="20395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l-GR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=28,,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l-GR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=2.667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CEA5E1-6C90-47C0-B18E-941DDD264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82" y="200795"/>
                <a:ext cx="1246430" cy="923330"/>
              </a:xfrm>
              <a:prstGeom prst="rect">
                <a:avLst/>
              </a:prstGeom>
              <a:blipFill>
                <a:blip r:embed="rId4"/>
                <a:stretch>
                  <a:fillRect b="-3947"/>
                </a:stretch>
              </a:blipFill>
              <a:ln w="3175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custGeom>
                        <a:avLst/>
                        <a:gdLst>
                          <a:gd name="connsiteX0" fmla="*/ 0 w 1246430"/>
                          <a:gd name="connsiteY0" fmla="*/ 0 h 923330"/>
                          <a:gd name="connsiteX1" fmla="*/ 585822 w 1246430"/>
                          <a:gd name="connsiteY1" fmla="*/ 0 h 923330"/>
                          <a:gd name="connsiteX2" fmla="*/ 1246430 w 1246430"/>
                          <a:gd name="connsiteY2" fmla="*/ 0 h 923330"/>
                          <a:gd name="connsiteX3" fmla="*/ 1246430 w 1246430"/>
                          <a:gd name="connsiteY3" fmla="*/ 480132 h 923330"/>
                          <a:gd name="connsiteX4" fmla="*/ 1246430 w 1246430"/>
                          <a:gd name="connsiteY4" fmla="*/ 923330 h 923330"/>
                          <a:gd name="connsiteX5" fmla="*/ 660608 w 1246430"/>
                          <a:gd name="connsiteY5" fmla="*/ 923330 h 923330"/>
                          <a:gd name="connsiteX6" fmla="*/ 0 w 1246430"/>
                          <a:gd name="connsiteY6" fmla="*/ 923330 h 923330"/>
                          <a:gd name="connsiteX7" fmla="*/ 0 w 1246430"/>
                          <a:gd name="connsiteY7" fmla="*/ 489365 h 923330"/>
                          <a:gd name="connsiteX8" fmla="*/ 0 w 1246430"/>
                          <a:gd name="connsiteY8" fmla="*/ 0 h 9233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46430" h="923330" extrusionOk="0">
                            <a:moveTo>
                              <a:pt x="0" y="0"/>
                            </a:moveTo>
                            <a:cubicBezTo>
                              <a:pt x="260958" y="9271"/>
                              <a:pt x="413384" y="-4022"/>
                              <a:pt x="585822" y="0"/>
                            </a:cubicBezTo>
                            <a:cubicBezTo>
                              <a:pt x="758260" y="4022"/>
                              <a:pt x="1046622" y="11180"/>
                              <a:pt x="1246430" y="0"/>
                            </a:cubicBezTo>
                            <a:cubicBezTo>
                              <a:pt x="1231567" y="187842"/>
                              <a:pt x="1248230" y="285103"/>
                              <a:pt x="1246430" y="480132"/>
                            </a:cubicBezTo>
                            <a:cubicBezTo>
                              <a:pt x="1244630" y="675161"/>
                              <a:pt x="1261157" y="743812"/>
                              <a:pt x="1246430" y="923330"/>
                            </a:cubicBezTo>
                            <a:cubicBezTo>
                              <a:pt x="1032197" y="942746"/>
                              <a:pt x="851804" y="934877"/>
                              <a:pt x="660608" y="923330"/>
                            </a:cubicBezTo>
                            <a:cubicBezTo>
                              <a:pt x="469412" y="911783"/>
                              <a:pt x="174338" y="891936"/>
                              <a:pt x="0" y="923330"/>
                            </a:cubicBezTo>
                            <a:cubicBezTo>
                              <a:pt x="-21120" y="732271"/>
                              <a:pt x="-8809" y="628873"/>
                              <a:pt x="0" y="489365"/>
                            </a:cubicBezTo>
                            <a:cubicBezTo>
                              <a:pt x="8809" y="349858"/>
                              <a:pt x="-12528" y="20395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0384CF-46C2-4D18-A62B-FE6A04CD26D9}"/>
                  </a:ext>
                </a:extLst>
              </p:cNvPr>
              <p:cNvSpPr txBox="1"/>
              <p:nvPr/>
            </p:nvSpPr>
            <p:spPr>
              <a:xfrm>
                <a:off x="394281" y="2086070"/>
                <a:ext cx="1246431" cy="147732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=10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aa,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=2.667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=46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,,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=12,,, ,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=10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….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0384CF-46C2-4D18-A62B-FE6A04CD2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81" y="2086070"/>
                <a:ext cx="1246431" cy="1477328"/>
              </a:xfrm>
              <a:prstGeom prst="rect">
                <a:avLst/>
              </a:prstGeom>
              <a:blipFill>
                <a:blip r:embed="rId5"/>
                <a:stretch>
                  <a:fillRect t="-1633" r="-145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Τόξο 25">
            <a:extLst>
              <a:ext uri="{FF2B5EF4-FFF2-40B4-BE49-F238E27FC236}">
                <a16:creationId xmlns:a16="http://schemas.microsoft.com/office/drawing/2014/main" id="{4E44C7EC-CE7E-4259-B6AA-7D2E1660A15E}"/>
              </a:ext>
            </a:extLst>
          </p:cNvPr>
          <p:cNvSpPr/>
          <p:nvPr/>
        </p:nvSpPr>
        <p:spPr>
          <a:xfrm>
            <a:off x="1359062" y="654341"/>
            <a:ext cx="1283470" cy="530927"/>
          </a:xfrm>
          <a:prstGeom prst="arc">
            <a:avLst>
              <a:gd name="adj1" fmla="val 12761835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7" name="Τόξο 26">
            <a:extLst>
              <a:ext uri="{FF2B5EF4-FFF2-40B4-BE49-F238E27FC236}">
                <a16:creationId xmlns:a16="http://schemas.microsoft.com/office/drawing/2014/main" id="{34CA2D5B-4BF0-488D-9639-FBEF1CC3DFA4}"/>
              </a:ext>
            </a:extLst>
          </p:cNvPr>
          <p:cNvSpPr/>
          <p:nvPr/>
        </p:nvSpPr>
        <p:spPr>
          <a:xfrm>
            <a:off x="771787" y="2936406"/>
            <a:ext cx="1770077" cy="1323618"/>
          </a:xfrm>
          <a:prstGeom prst="arc">
            <a:avLst>
              <a:gd name="adj1" fmla="val 16144799"/>
              <a:gd name="adj2" fmla="val 71508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73D0514-5984-4BFB-BCCB-60D20FDFB70B}"/>
                  </a:ext>
                </a:extLst>
              </p:cNvPr>
              <p:cNvSpPr txBox="1"/>
              <p:nvPr/>
            </p:nvSpPr>
            <p:spPr>
              <a:xfrm>
                <a:off x="7644693" y="2337630"/>
                <a:ext cx="3507370" cy="9825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l-GR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𝑤𝑤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⋮ 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𝑞𝑤𝑤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73D0514-5984-4BFB-BCCB-60D20FDFB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693" y="2337630"/>
                <a:ext cx="3507370" cy="982577"/>
              </a:xfrm>
              <a:prstGeom prst="rect">
                <a:avLst/>
              </a:prstGeom>
              <a:blipFill>
                <a:blip r:embed="rId6"/>
                <a:stretch>
                  <a:fillRect r="-504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Ευθύγραμμο βέλος σύνδεσης 30">
            <a:extLst>
              <a:ext uri="{FF2B5EF4-FFF2-40B4-BE49-F238E27FC236}">
                <a16:creationId xmlns:a16="http://schemas.microsoft.com/office/drawing/2014/main" id="{8C27E737-D89D-4074-B404-76F067FC3EC2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5482666" y="1974033"/>
            <a:ext cx="2162027" cy="8548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Ευθύγραμμο βέλος σύνδεσης 31">
            <a:extLst>
              <a:ext uri="{FF2B5EF4-FFF2-40B4-BE49-F238E27FC236}">
                <a16:creationId xmlns:a16="http://schemas.microsoft.com/office/drawing/2014/main" id="{2D91C974-C7BA-4272-8669-B196C59E151A}"/>
              </a:ext>
            </a:extLst>
          </p:cNvPr>
          <p:cNvCxnSpPr>
            <a:cxnSpLocks/>
          </p:cNvCxnSpPr>
          <p:nvPr/>
        </p:nvCxnSpPr>
        <p:spPr>
          <a:xfrm flipV="1">
            <a:off x="6049234" y="2828918"/>
            <a:ext cx="1595459" cy="20073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56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2" grpId="0" animBg="1"/>
      <p:bldP spid="24" grpId="0" animBg="1"/>
      <p:bldP spid="26" grpId="0" animBg="1"/>
      <p:bldP spid="27" grpId="0" animBg="1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9">
            <a:extLst>
              <a:ext uri="{FF2B5EF4-FFF2-40B4-BE49-F238E27FC236}">
                <a16:creationId xmlns:a16="http://schemas.microsoft.com/office/drawing/2014/main" id="{7B090212-707E-443D-B64B-C0E6FB5ABE71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5" name="Freeform: Shape 38">
            <a:extLst>
              <a:ext uri="{FF2B5EF4-FFF2-40B4-BE49-F238E27FC236}">
                <a16:creationId xmlns:a16="http://schemas.microsoft.com/office/drawing/2014/main" id="{339ED1A4-77F8-494C-91B1-6CE1DE277A70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B2EDFED-04BA-4FB5-A475-FB8F8F3B6535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81E2DBFB-E745-4123-BC01-CE227C4D5E2A}"/>
              </a:ext>
            </a:extLst>
          </p:cNvPr>
          <p:cNvCxnSpPr>
            <a:cxnSpLocks/>
            <a:stCxn id="5" idx="1"/>
            <a:endCxn id="5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9FBDB54E-B28E-4E89-ACF0-AB4348852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9661" y="777114"/>
            <a:ext cx="5308969" cy="53037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770725-7E3A-484B-A0B8-84D19054CFB3}"/>
              </a:ext>
            </a:extLst>
          </p:cNvPr>
          <p:cNvSpPr txBox="1"/>
          <p:nvPr/>
        </p:nvSpPr>
        <p:spPr>
          <a:xfrm>
            <a:off x="4317958" y="412888"/>
            <a:ext cx="3552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Sprott-Jafari system</a:t>
            </a:r>
            <a:endParaRPr lang="el-GR" sz="3200" b="1" dirty="0"/>
          </a:p>
        </p:txBody>
      </p:sp>
      <p:graphicFrame>
        <p:nvGraphicFramePr>
          <p:cNvPr id="9" name="Διάγραμμα 8">
            <a:extLst>
              <a:ext uri="{FF2B5EF4-FFF2-40B4-BE49-F238E27FC236}">
                <a16:creationId xmlns:a16="http://schemas.microsoft.com/office/drawing/2014/main" id="{54530275-7B1B-451A-9107-012B95A110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4327871"/>
              </p:ext>
            </p:extLst>
          </p:nvPr>
        </p:nvGraphicFramePr>
        <p:xfrm>
          <a:off x="8748632" y="4982651"/>
          <a:ext cx="2734811" cy="1097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852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9">
            <a:extLst>
              <a:ext uri="{FF2B5EF4-FFF2-40B4-BE49-F238E27FC236}">
                <a16:creationId xmlns:a16="http://schemas.microsoft.com/office/drawing/2014/main" id="{7B090212-707E-443D-B64B-C0E6FB5ABE71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5" name="Freeform: Shape 38">
            <a:extLst>
              <a:ext uri="{FF2B5EF4-FFF2-40B4-BE49-F238E27FC236}">
                <a16:creationId xmlns:a16="http://schemas.microsoft.com/office/drawing/2014/main" id="{339ED1A4-77F8-494C-91B1-6CE1DE277A70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B2EDFED-04BA-4FB5-A475-FB8F8F3B6535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81E2DBFB-E745-4123-BC01-CE227C4D5E2A}"/>
              </a:ext>
            </a:extLst>
          </p:cNvPr>
          <p:cNvCxnSpPr>
            <a:cxnSpLocks/>
            <a:stCxn id="5" idx="1"/>
            <a:endCxn id="5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0FA8A3-C6DA-4F6A-AE18-60A104BAA9AC}"/>
              </a:ext>
            </a:extLst>
          </p:cNvPr>
          <p:cNvSpPr txBox="1"/>
          <p:nvPr/>
        </p:nvSpPr>
        <p:spPr>
          <a:xfrm>
            <a:off x="5111082" y="425588"/>
            <a:ext cx="1969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Animation</a:t>
            </a:r>
            <a:endParaRPr lang="el-GR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051534-3F41-406F-B885-FF70181CD193}"/>
              </a:ext>
            </a:extLst>
          </p:cNvPr>
          <p:cNvSpPr txBox="1"/>
          <p:nvPr/>
        </p:nvSpPr>
        <p:spPr>
          <a:xfrm>
            <a:off x="600880" y="1568741"/>
            <a:ext cx="6219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File:  </a:t>
            </a:r>
            <a:r>
              <a:rPr lang="en-US" sz="3200" dirty="0">
                <a:hlinkClick r:id="rId2" action="ppaction://hlinkfile"/>
              </a:rPr>
              <a:t>chaotic_presentation.ipynb</a:t>
            </a:r>
            <a:r>
              <a:rPr lang="en-US" sz="3200" dirty="0"/>
              <a:t> 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93048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9">
            <a:extLst>
              <a:ext uri="{FF2B5EF4-FFF2-40B4-BE49-F238E27FC236}">
                <a16:creationId xmlns:a16="http://schemas.microsoft.com/office/drawing/2014/main" id="{7B090212-707E-443D-B64B-C0E6FB5ABE71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5" name="Freeform: Shape 38">
            <a:extLst>
              <a:ext uri="{FF2B5EF4-FFF2-40B4-BE49-F238E27FC236}">
                <a16:creationId xmlns:a16="http://schemas.microsoft.com/office/drawing/2014/main" id="{339ED1A4-77F8-494C-91B1-6CE1DE277A70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B2EDFED-04BA-4FB5-A475-FB8F8F3B6535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81E2DBFB-E745-4123-BC01-CE227C4D5E2A}"/>
              </a:ext>
            </a:extLst>
          </p:cNvPr>
          <p:cNvCxnSpPr>
            <a:cxnSpLocks/>
            <a:stCxn id="5" idx="1"/>
            <a:endCxn id="5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360782-7B27-4A22-9758-A28C7A98CC7D}"/>
              </a:ext>
            </a:extLst>
          </p:cNvPr>
          <p:cNvSpPr txBox="1"/>
          <p:nvPr/>
        </p:nvSpPr>
        <p:spPr>
          <a:xfrm>
            <a:off x="2563184" y="1400385"/>
            <a:ext cx="70656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1" u="none" strike="noStrike" baseline="0" dirty="0">
                <a:latin typeface="CMBXTI10"/>
              </a:rPr>
              <a:t>“</a:t>
            </a:r>
            <a:r>
              <a:rPr lang="en-US" sz="2000" b="1" i="1" u="none" strike="noStrike" baseline="0" dirty="0">
                <a:latin typeface="CMBXTI10"/>
              </a:rPr>
              <a:t>Chaos</a:t>
            </a:r>
            <a:r>
              <a:rPr lang="en-US" sz="2000" b="0" i="1" u="none" strike="noStrike" baseline="0" dirty="0">
                <a:latin typeface="CMBXTI10"/>
              </a:rPr>
              <a:t> </a:t>
            </a:r>
            <a:r>
              <a:rPr lang="en-US" sz="2000" b="0" i="1" u="none" strike="noStrike" baseline="0" dirty="0">
                <a:latin typeface="CMTI10"/>
              </a:rPr>
              <a:t>is </a:t>
            </a:r>
            <a:r>
              <a:rPr lang="en-US" sz="2000" b="0" i="1" u="none" strike="noStrike" baseline="0" dirty="0">
                <a:solidFill>
                  <a:srgbClr val="FF0000"/>
                </a:solidFill>
                <a:latin typeface="CMTI10"/>
              </a:rPr>
              <a:t>aperiodic long-term behavior</a:t>
            </a:r>
            <a:r>
              <a:rPr lang="en-US" sz="2000" b="0" i="1" u="none" strike="noStrike" baseline="0" dirty="0">
                <a:latin typeface="CMTI10"/>
              </a:rPr>
              <a:t> in a </a:t>
            </a:r>
            <a:r>
              <a:rPr lang="en-US" sz="2000" b="0" i="1" u="none" strike="noStrike" baseline="0" dirty="0">
                <a:solidFill>
                  <a:srgbClr val="FF0000"/>
                </a:solidFill>
                <a:latin typeface="CMTI10"/>
              </a:rPr>
              <a:t>deterministic</a:t>
            </a:r>
            <a:r>
              <a:rPr lang="en-US" sz="2000" b="0" i="1" u="none" strike="noStrike" baseline="0" dirty="0">
                <a:latin typeface="CMTI10"/>
              </a:rPr>
              <a:t> system that exhibits </a:t>
            </a:r>
            <a:r>
              <a:rPr lang="en-US" sz="2000" b="0" i="1" u="none" strike="noStrike" baseline="0" dirty="0">
                <a:solidFill>
                  <a:srgbClr val="FF0000"/>
                </a:solidFill>
                <a:latin typeface="CMTI10"/>
              </a:rPr>
              <a:t>sensitive dependence on initial conditions</a:t>
            </a:r>
            <a:r>
              <a:rPr lang="en-US" sz="2000" b="0" i="1" u="none" strike="noStrike" baseline="0" dirty="0">
                <a:latin typeface="CMTI10"/>
              </a:rPr>
              <a:t>”</a:t>
            </a:r>
            <a:endParaRPr lang="el-GR" sz="20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6CAEAE-90E4-45A9-BD4F-052735080D00}"/>
              </a:ext>
            </a:extLst>
          </p:cNvPr>
          <p:cNvSpPr txBox="1"/>
          <p:nvPr/>
        </p:nvSpPr>
        <p:spPr>
          <a:xfrm>
            <a:off x="966439" y="2613392"/>
            <a:ext cx="48425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0" i="0" strike="noStrike" baseline="0" dirty="0">
                <a:latin typeface="CMR10"/>
              </a:rPr>
              <a:t>Aperiodic long-term behavior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0" i="0" strike="noStrike" baseline="0" dirty="0">
              <a:latin typeface="CMR1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0" i="0" strike="noStrike" baseline="0" dirty="0">
                <a:latin typeface="CMR10"/>
              </a:rPr>
              <a:t>Deterministic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0" i="0" strike="noStrike" baseline="0" dirty="0">
              <a:latin typeface="CMR1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0" i="0" strike="noStrike" baseline="0" dirty="0">
                <a:latin typeface="CMR10"/>
              </a:rPr>
              <a:t>Sensitive dependence on initial conditions</a:t>
            </a:r>
            <a:endParaRPr lang="el-GR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F27B76-372E-40AC-8F59-6622AC6AC743}"/>
              </a:ext>
            </a:extLst>
          </p:cNvPr>
          <p:cNvSpPr txBox="1"/>
          <p:nvPr/>
        </p:nvSpPr>
        <p:spPr>
          <a:xfrm>
            <a:off x="3799580" y="412888"/>
            <a:ext cx="4589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What does chaotic mean?</a:t>
            </a:r>
            <a:endParaRPr lang="el-GR" sz="32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149920-CA32-48D3-AAE6-09E0995F1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360" y="2375507"/>
            <a:ext cx="4607705" cy="3851162"/>
          </a:xfrm>
          <a:prstGeom prst="rect">
            <a:avLst/>
          </a:prstGeom>
        </p:spPr>
      </p:pic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F4A73AA6-2B35-4F86-885A-164B7AC3B5FC}"/>
              </a:ext>
            </a:extLst>
          </p:cNvPr>
          <p:cNvCxnSpPr>
            <a:stCxn id="11" idx="2"/>
            <a:endCxn id="18" idx="1"/>
          </p:cNvCxnSpPr>
          <p:nvPr/>
        </p:nvCxnSpPr>
        <p:spPr>
          <a:xfrm rot="16200000" flipH="1">
            <a:off x="5033796" y="2598524"/>
            <a:ext cx="56480" cy="3348648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5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9">
            <a:extLst>
              <a:ext uri="{FF2B5EF4-FFF2-40B4-BE49-F238E27FC236}">
                <a16:creationId xmlns:a16="http://schemas.microsoft.com/office/drawing/2014/main" id="{7B090212-707E-443D-B64B-C0E6FB5ABE71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5" name="Freeform: Shape 38">
            <a:extLst>
              <a:ext uri="{FF2B5EF4-FFF2-40B4-BE49-F238E27FC236}">
                <a16:creationId xmlns:a16="http://schemas.microsoft.com/office/drawing/2014/main" id="{339ED1A4-77F8-494C-91B1-6CE1DE277A70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B2EDFED-04BA-4FB5-A475-FB8F8F3B6535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81E2DBFB-E745-4123-BC01-CE227C4D5E2A}"/>
              </a:ext>
            </a:extLst>
          </p:cNvPr>
          <p:cNvCxnSpPr>
            <a:cxnSpLocks/>
            <a:stCxn id="5" idx="1"/>
            <a:endCxn id="5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8BF9AC8-5FAA-4515-BE69-1E1B70AD6D02}"/>
              </a:ext>
            </a:extLst>
          </p:cNvPr>
          <p:cNvSpPr txBox="1"/>
          <p:nvPr/>
        </p:nvSpPr>
        <p:spPr>
          <a:xfrm>
            <a:off x="2809502" y="412888"/>
            <a:ext cx="6569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How to solve the generalized system?</a:t>
            </a:r>
            <a:endParaRPr lang="el-GR" sz="3200" b="1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E04457E-F9A9-4CE4-B3F9-7A73C4D1E5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9792067"/>
              </p:ext>
            </p:extLst>
          </p:nvPr>
        </p:nvGraphicFramePr>
        <p:xfrm>
          <a:off x="549108" y="2061766"/>
          <a:ext cx="9469881" cy="2734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629AF0-85C1-449C-A1EE-9E8C4BAD3AED}"/>
                  </a:ext>
                </a:extLst>
              </p:cNvPr>
              <p:cNvSpPr txBox="1"/>
              <p:nvPr/>
            </p:nvSpPr>
            <p:spPr>
              <a:xfrm>
                <a:off x="7437445" y="2826787"/>
                <a:ext cx="4201749" cy="461601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629AF0-85C1-449C-A1EE-9E8C4BAD3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445" y="2826787"/>
                <a:ext cx="4201749" cy="46160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BA40F3-7894-4F4C-A1A3-B7EB9E8ED602}"/>
                  </a:ext>
                </a:extLst>
              </p:cNvPr>
              <p:cNvSpPr txBox="1"/>
              <p:nvPr/>
            </p:nvSpPr>
            <p:spPr>
              <a:xfrm>
                <a:off x="7437445" y="2254064"/>
                <a:ext cx="2581544" cy="380425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BA40F3-7894-4F4C-A1A3-B7EB9E8ED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445" y="2254064"/>
                <a:ext cx="2581544" cy="3804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6B36B8-E8B7-42CA-BBF0-09B29A807ECF}"/>
                  </a:ext>
                </a:extLst>
              </p:cNvPr>
              <p:cNvSpPr txBox="1"/>
              <p:nvPr/>
            </p:nvSpPr>
            <p:spPr>
              <a:xfrm>
                <a:off x="4917324" y="4053409"/>
                <a:ext cx="2581544" cy="380425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6B36B8-E8B7-42CA-BBF0-09B29A807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324" y="4053409"/>
                <a:ext cx="2581544" cy="3804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6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22BF1D5-01AD-4F64-8397-263CBA21C5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422BF1D5-01AD-4F64-8397-263CBA21C5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6D00F75-99C7-4868-99A5-DE92498636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86D00F75-99C7-4868-99A5-DE92498636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58A6813-B215-4EA3-8F22-4E8FED3CA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graphicEl>
                                              <a:dgm id="{A58A6813-B215-4EA3-8F22-4E8FED3CA1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C7BB70-C28E-4B65-A898-6F0EB12DC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dgm id="{12C7BB70-C28E-4B65-A898-6F0EB12DC7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C7E75E5-7762-40CF-8120-9DDD660A5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3C7E75E5-7762-40CF-8120-9DDD660A5F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E5EDDE2-989F-430A-AE3B-632DDF536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graphicEl>
                                              <a:dgm id="{6E5EDDE2-989F-430A-AE3B-632DDF536B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723F3B-5B3E-4723-81BC-C9F96B990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82723F3B-5B3E-4723-81BC-C9F96B9906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32050D-8259-4610-A051-F3286F7B9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graphicEl>
                                              <a:dgm id="{EB32050D-8259-4610-A051-F3286F7B9E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A1E7BB-A352-4390-9C64-1702D4945F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graphicEl>
                                              <a:dgm id="{A4A1E7BB-A352-4390-9C64-1702D4945F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AtOnce"/>
        </p:bldSub>
      </p:bldGraphic>
      <p:bldP spid="8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9">
            <a:extLst>
              <a:ext uri="{FF2B5EF4-FFF2-40B4-BE49-F238E27FC236}">
                <a16:creationId xmlns:a16="http://schemas.microsoft.com/office/drawing/2014/main" id="{7B090212-707E-443D-B64B-C0E6FB5ABE71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5" name="Freeform: Shape 38">
            <a:extLst>
              <a:ext uri="{FF2B5EF4-FFF2-40B4-BE49-F238E27FC236}">
                <a16:creationId xmlns:a16="http://schemas.microsoft.com/office/drawing/2014/main" id="{339ED1A4-77F8-494C-91B1-6CE1DE277A70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B2EDFED-04BA-4FB5-A475-FB8F8F3B6535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81E2DBFB-E745-4123-BC01-CE227C4D5E2A}"/>
              </a:ext>
            </a:extLst>
          </p:cNvPr>
          <p:cNvCxnSpPr>
            <a:cxnSpLocks/>
            <a:stCxn id="5" idx="1"/>
            <a:endCxn id="5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B29B62-FA7F-4A1B-BBB3-984D113298F5}"/>
                  </a:ext>
                </a:extLst>
              </p:cNvPr>
              <p:cNvSpPr txBox="1"/>
              <p:nvPr/>
            </p:nvSpPr>
            <p:spPr>
              <a:xfrm>
                <a:off x="549841" y="3032710"/>
                <a:ext cx="9594284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200" dirty="0"/>
                  <a:t>Creation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using</m:t>
                    </m:r>
                    <m:r>
                      <a:rPr lang="el-GR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𝑆𝑦𝑚𝑃𝑦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b="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200" dirty="0"/>
                  <a:t>Definition of</a:t>
                </a:r>
                <a:r>
                  <a:rPr lang="el-GR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using</m:t>
                    </m:r>
                    <m:r>
                      <a:rPr lang="el-GR" sz="2200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𝑆𝑦𝑚𝑃𝑦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200" dirty="0"/>
                  <a:t>Computation of</a:t>
                </a:r>
                <a:r>
                  <a:rPr lang="el-GR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using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𝑆𝑦𝑚𝑃𝑦</m:t>
                    </m:r>
                  </m:oMath>
                </a14:m>
                <a:r>
                  <a:rPr lang="en-US" sz="2200" b="0" i="1" dirty="0">
                    <a:latin typeface="Cambria Math" panose="02040503050406030204" pitchFamily="18" charset="0"/>
                  </a:rPr>
                  <a:t>.</a:t>
                </a:r>
                <a:endParaRPr lang="el-GR" sz="2200" b="0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200" dirty="0"/>
                  <a:t>Creation of a function for the repeating algorithm.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200" dirty="0"/>
                  <a:t>Use of the previous function in each iteration of the discretization.</a:t>
                </a:r>
                <a:endParaRPr lang="el-GR" sz="2200" b="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200" dirty="0"/>
                  <a:t>Output of the solutions</a:t>
                </a:r>
                <a:r>
                  <a:rPr lang="en-US" sz="2200" b="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/>
                  <a:t> for each iteration. </a:t>
                </a:r>
                <a:endParaRPr lang="el-GR" sz="22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l-GR" sz="2200" dirty="0"/>
              </a:p>
              <a:p>
                <a:r>
                  <a:rPr lang="el-GR" sz="2200" dirty="0"/>
                  <a:t>+ </a:t>
                </a:r>
                <a:r>
                  <a:rPr lang="en-US" sz="2200" dirty="0"/>
                  <a:t>One extra step in backward Euler is the use of the Newton method.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B29B62-FA7F-4A1B-BBB3-984D11329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41" y="3032710"/>
                <a:ext cx="9594284" cy="2800767"/>
              </a:xfrm>
              <a:prstGeom prst="rect">
                <a:avLst/>
              </a:prstGeom>
              <a:blipFill>
                <a:blip r:embed="rId2"/>
                <a:stretch>
                  <a:fillRect l="-826" t="-1304" b="-347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3684185-0796-4915-BBDC-E26D814C1A9C}"/>
              </a:ext>
            </a:extLst>
          </p:cNvPr>
          <p:cNvSpPr txBox="1"/>
          <p:nvPr/>
        </p:nvSpPr>
        <p:spPr>
          <a:xfrm>
            <a:off x="2738446" y="412888"/>
            <a:ext cx="671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Approaching the problem with Python</a:t>
            </a:r>
            <a:endParaRPr lang="el-GR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328A00-8C41-4A33-B0BC-2657D0500514}"/>
                  </a:ext>
                </a:extLst>
              </p:cNvPr>
              <p:cNvSpPr txBox="1"/>
              <p:nvPr/>
            </p:nvSpPr>
            <p:spPr>
              <a:xfrm>
                <a:off x="706181" y="1545765"/>
                <a:ext cx="3507370" cy="10808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l-GR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𝑤𝑤</m:t>
                              </m:r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⋮ 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𝑞𝑤𝑤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l-GR" sz="2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328A00-8C41-4A33-B0BC-2657D0500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81" y="1545765"/>
                <a:ext cx="3507370" cy="1080873"/>
              </a:xfrm>
              <a:prstGeom prst="rect">
                <a:avLst/>
              </a:prstGeom>
              <a:blipFill>
                <a:blip r:embed="rId3"/>
                <a:stretch>
                  <a:fillRect r="-1530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3419F2-247F-4F98-A8F7-466C5CD97A84}"/>
                  </a:ext>
                </a:extLst>
              </p:cNvPr>
              <p:cNvSpPr txBox="1"/>
              <p:nvPr/>
            </p:nvSpPr>
            <p:spPr>
              <a:xfrm>
                <a:off x="5248381" y="1806281"/>
                <a:ext cx="14342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3419F2-247F-4F98-A8F7-466C5CD97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8381" y="1806281"/>
                <a:ext cx="1434239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DD61EE5-7E0B-4E59-BCD6-467B49D1FF7B}"/>
              </a:ext>
            </a:extLst>
          </p:cNvPr>
          <p:cNvSpPr txBox="1"/>
          <p:nvPr/>
        </p:nvSpPr>
        <p:spPr>
          <a:xfrm>
            <a:off x="4581339" y="1901535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09AB0E-87A0-4BE5-8857-FC6640549100}"/>
                  </a:ext>
                </a:extLst>
              </p:cNvPr>
              <p:cNvSpPr txBox="1"/>
              <p:nvPr/>
            </p:nvSpPr>
            <p:spPr>
              <a:xfrm>
                <a:off x="6418270" y="3409224"/>
                <a:ext cx="2581544" cy="380425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09AB0E-87A0-4BE5-8857-FC6640549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270" y="3409224"/>
                <a:ext cx="2581544" cy="3804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D745F348-09CA-4003-B8A0-0B8370A4E511}"/>
              </a:ext>
            </a:extLst>
          </p:cNvPr>
          <p:cNvCxnSpPr>
            <a:cxnSpLocks/>
          </p:cNvCxnSpPr>
          <p:nvPr/>
        </p:nvCxnSpPr>
        <p:spPr>
          <a:xfrm flipV="1">
            <a:off x="6682620" y="3809137"/>
            <a:ext cx="1026422" cy="477113"/>
          </a:xfrm>
          <a:prstGeom prst="bentConnector3">
            <a:avLst>
              <a:gd name="adj1" fmla="val 10011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91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4C93AB-5EE8-4795-9FE4-57D85B2E0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A9940C-79B0-433C-BBE1-A56DEB164BD9}"/>
              </a:ext>
            </a:extLst>
          </p:cNvPr>
          <p:cNvSpPr txBox="1"/>
          <p:nvPr/>
        </p:nvSpPr>
        <p:spPr>
          <a:xfrm>
            <a:off x="6305549" y="485774"/>
            <a:ext cx="3600451" cy="2554545"/>
          </a:xfrm>
          <a:prstGeom prst="rect">
            <a:avLst/>
          </a:prstGeom>
          <a:solidFill>
            <a:schemeClr val="tx2">
              <a:lumMod val="5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b="1" dirty="0">
                <a:ln w="127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Lorenz systems</a:t>
            </a:r>
            <a:endParaRPr lang="el-GR" sz="8000" b="1" dirty="0">
              <a:ln w="127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84616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9">
            <a:extLst>
              <a:ext uri="{FF2B5EF4-FFF2-40B4-BE49-F238E27FC236}">
                <a16:creationId xmlns:a16="http://schemas.microsoft.com/office/drawing/2014/main" id="{7B090212-707E-443D-B64B-C0E6FB5ABE71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5" name="Freeform: Shape 38">
            <a:extLst>
              <a:ext uri="{FF2B5EF4-FFF2-40B4-BE49-F238E27FC236}">
                <a16:creationId xmlns:a16="http://schemas.microsoft.com/office/drawing/2014/main" id="{339ED1A4-77F8-494C-91B1-6CE1DE277A70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B2EDFED-04BA-4FB5-A475-FB8F8F3B6535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81E2DBFB-E745-4123-BC01-CE227C4D5E2A}"/>
              </a:ext>
            </a:extLst>
          </p:cNvPr>
          <p:cNvCxnSpPr>
            <a:cxnSpLocks/>
            <a:stCxn id="5" idx="1"/>
            <a:endCxn id="5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ED89A69-5654-4483-A95B-C0676BDA5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" y="1607668"/>
            <a:ext cx="3672967" cy="364266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51F040B-7106-4A01-A8BA-B99FFBF5D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59" y="1607668"/>
            <a:ext cx="3673658" cy="364266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9034FD21-A101-4181-94F4-52BAF0AE6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730" y="1607668"/>
            <a:ext cx="3676990" cy="36426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97A9F2-34CD-4C75-ACB6-31CF9B055F0A}"/>
              </a:ext>
            </a:extLst>
          </p:cNvPr>
          <p:cNvSpPr txBox="1"/>
          <p:nvPr/>
        </p:nvSpPr>
        <p:spPr>
          <a:xfrm>
            <a:off x="4799883" y="412888"/>
            <a:ext cx="2588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Lorenz system</a:t>
            </a:r>
            <a:endParaRPr lang="el-GR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AA0E19-6581-4F19-8169-FF454F76CEC9}"/>
              </a:ext>
            </a:extLst>
          </p:cNvPr>
          <p:cNvSpPr txBox="1"/>
          <p:nvPr/>
        </p:nvSpPr>
        <p:spPr>
          <a:xfrm>
            <a:off x="1256811" y="5253715"/>
            <a:ext cx="2033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Forward Euler</a:t>
            </a:r>
            <a:endParaRPr lang="el-GR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62AD64-BE32-4868-8E65-0F899177901D}"/>
              </a:ext>
            </a:extLst>
          </p:cNvPr>
          <p:cNvSpPr txBox="1"/>
          <p:nvPr/>
        </p:nvSpPr>
        <p:spPr>
          <a:xfrm>
            <a:off x="4593641" y="5253715"/>
            <a:ext cx="3000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</a:t>
            </a:r>
            <a:r>
              <a:rPr lang="en-US" sz="2400" baseline="30000" dirty="0"/>
              <a:t>th</a:t>
            </a:r>
            <a:r>
              <a:rPr lang="en-US" sz="2400" dirty="0"/>
              <a:t> order Runge-</a:t>
            </a:r>
            <a:r>
              <a:rPr lang="en-US" sz="2400" dirty="0" err="1"/>
              <a:t>Kutta</a:t>
            </a:r>
            <a:endParaRPr lang="el-GR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E8AC81-DACC-4077-940B-AF1BCAB96B1B}"/>
              </a:ext>
            </a:extLst>
          </p:cNvPr>
          <p:cNvSpPr txBox="1"/>
          <p:nvPr/>
        </p:nvSpPr>
        <p:spPr>
          <a:xfrm>
            <a:off x="7935315" y="5253715"/>
            <a:ext cx="396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Backward Euler (with Newton)</a:t>
            </a:r>
            <a:endParaRPr lang="el-GR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D49C07-166E-404B-8AA2-B5257B316CD3}"/>
              </a:ext>
            </a:extLst>
          </p:cNvPr>
          <p:cNvSpPr txBox="1"/>
          <p:nvPr/>
        </p:nvSpPr>
        <p:spPr>
          <a:xfrm>
            <a:off x="1896090" y="5715380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h=0.01</a:t>
            </a:r>
            <a:endParaRPr lang="el-G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64C6E9-309F-4DD2-A585-79D7FF40AB54}"/>
              </a:ext>
            </a:extLst>
          </p:cNvPr>
          <p:cNvSpPr txBox="1"/>
          <p:nvPr/>
        </p:nvSpPr>
        <p:spPr>
          <a:xfrm>
            <a:off x="5678649" y="5715380"/>
            <a:ext cx="83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h=0.01</a:t>
            </a:r>
            <a:endParaRPr lang="el-G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AB7B12-E621-4CC9-AD37-CA6EAC6F5B12}"/>
              </a:ext>
            </a:extLst>
          </p:cNvPr>
          <p:cNvSpPr txBox="1"/>
          <p:nvPr/>
        </p:nvSpPr>
        <p:spPr>
          <a:xfrm>
            <a:off x="9500887" y="5715380"/>
            <a:ext cx="83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h=0.01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0980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9">
            <a:extLst>
              <a:ext uri="{FF2B5EF4-FFF2-40B4-BE49-F238E27FC236}">
                <a16:creationId xmlns:a16="http://schemas.microsoft.com/office/drawing/2014/main" id="{7B090212-707E-443D-B64B-C0E6FB5ABE71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5" name="Freeform: Shape 38">
            <a:extLst>
              <a:ext uri="{FF2B5EF4-FFF2-40B4-BE49-F238E27FC236}">
                <a16:creationId xmlns:a16="http://schemas.microsoft.com/office/drawing/2014/main" id="{339ED1A4-77F8-494C-91B1-6CE1DE277A70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B2EDFED-04BA-4FB5-A475-FB8F8F3B6535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81E2DBFB-E745-4123-BC01-CE227C4D5E2A}"/>
              </a:ext>
            </a:extLst>
          </p:cNvPr>
          <p:cNvCxnSpPr>
            <a:cxnSpLocks/>
            <a:stCxn id="5" idx="1"/>
            <a:endCxn id="5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9FBDB54E-B28E-4E89-ACF0-AB4348852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9661" y="777114"/>
            <a:ext cx="5308971" cy="53037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97A9F2-34CD-4C75-ACB6-31CF9B055F0A}"/>
              </a:ext>
            </a:extLst>
          </p:cNvPr>
          <p:cNvSpPr txBox="1"/>
          <p:nvPr/>
        </p:nvSpPr>
        <p:spPr>
          <a:xfrm>
            <a:off x="4799883" y="412888"/>
            <a:ext cx="2588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Lorenz system</a:t>
            </a:r>
            <a:endParaRPr lang="el-GR" sz="3200" b="1" dirty="0"/>
          </a:p>
        </p:txBody>
      </p:sp>
      <p:graphicFrame>
        <p:nvGraphicFramePr>
          <p:cNvPr id="3" name="Διάγραμμα 2">
            <a:extLst>
              <a:ext uri="{FF2B5EF4-FFF2-40B4-BE49-F238E27FC236}">
                <a16:creationId xmlns:a16="http://schemas.microsoft.com/office/drawing/2014/main" id="{B1039E83-540E-48D0-9230-3663B83AB5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3617729"/>
              </p:ext>
            </p:extLst>
          </p:nvPr>
        </p:nvGraphicFramePr>
        <p:xfrm>
          <a:off x="8748632" y="4982651"/>
          <a:ext cx="2734811" cy="1097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58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9">
            <a:extLst>
              <a:ext uri="{FF2B5EF4-FFF2-40B4-BE49-F238E27FC236}">
                <a16:creationId xmlns:a16="http://schemas.microsoft.com/office/drawing/2014/main" id="{7B090212-707E-443D-B64B-C0E6FB5ABE71}"/>
              </a:ext>
            </a:extLst>
          </p:cNvPr>
          <p:cNvSpPr/>
          <p:nvPr/>
        </p:nvSpPr>
        <p:spPr>
          <a:xfrm flipH="1">
            <a:off x="8551492" y="6629390"/>
            <a:ext cx="3640508" cy="241537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l-GR" sz="1200" dirty="0">
                <a:solidFill>
                  <a:srgbClr val="FFC000"/>
                </a:solidFill>
              </a:rPr>
              <a:t>Φλωριάς Παπαδόπουλος</a:t>
            </a:r>
          </a:p>
        </p:txBody>
      </p:sp>
      <p:sp>
        <p:nvSpPr>
          <p:cNvPr id="5" name="Freeform: Shape 38">
            <a:extLst>
              <a:ext uri="{FF2B5EF4-FFF2-40B4-BE49-F238E27FC236}">
                <a16:creationId xmlns:a16="http://schemas.microsoft.com/office/drawing/2014/main" id="{339ED1A4-77F8-494C-91B1-6CE1DE277A70}"/>
              </a:ext>
            </a:extLst>
          </p:cNvPr>
          <p:cNvSpPr/>
          <p:nvPr/>
        </p:nvSpPr>
        <p:spPr>
          <a:xfrm>
            <a:off x="0" y="6642095"/>
            <a:ext cx="5553511" cy="228840"/>
          </a:xfrm>
          <a:custGeom>
            <a:avLst/>
            <a:gdLst>
              <a:gd name="connsiteX0" fmla="*/ 0 w 3640508"/>
              <a:gd name="connsiteY0" fmla="*/ 0 h 241537"/>
              <a:gd name="connsiteX1" fmla="*/ 3440485 w 3640508"/>
              <a:gd name="connsiteY1" fmla="*/ 0 h 241537"/>
              <a:gd name="connsiteX2" fmla="*/ 3640508 w 3640508"/>
              <a:gd name="connsiteY2" fmla="*/ 241531 h 241537"/>
              <a:gd name="connsiteX3" fmla="*/ 3640508 w 3640508"/>
              <a:gd name="connsiteY3" fmla="*/ 241537 h 241537"/>
              <a:gd name="connsiteX4" fmla="*/ 0 w 3640508"/>
              <a:gd name="connsiteY4" fmla="*/ 241537 h 24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508" h="241537">
                <a:moveTo>
                  <a:pt x="0" y="0"/>
                </a:moveTo>
                <a:lnTo>
                  <a:pt x="3440485" y="0"/>
                </a:lnTo>
                <a:lnTo>
                  <a:pt x="3640508" y="241531"/>
                </a:lnTo>
                <a:lnTo>
                  <a:pt x="3640508" y="241537"/>
                </a:lnTo>
                <a:lnTo>
                  <a:pt x="0" y="24153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Numerical methods for solving systems of chaotic first-order differential equations</a:t>
            </a:r>
            <a:endParaRPr lang="el-GR" sz="12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B2EDFED-04BA-4FB5-A475-FB8F8F3B6535}"/>
              </a:ext>
            </a:extLst>
          </p:cNvPr>
          <p:cNvCxnSpPr>
            <a:cxnSpLocks/>
          </p:cNvCxnSpPr>
          <p:nvPr/>
        </p:nvCxnSpPr>
        <p:spPr>
          <a:xfrm flipH="1">
            <a:off x="8551492" y="6629396"/>
            <a:ext cx="200025" cy="2415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81E2DBFB-E745-4123-BC01-CE227C4D5E2A}"/>
              </a:ext>
            </a:extLst>
          </p:cNvPr>
          <p:cNvCxnSpPr>
            <a:cxnSpLocks/>
            <a:stCxn id="5" idx="1"/>
            <a:endCxn id="5" idx="2"/>
          </p:cNvCxnSpPr>
          <p:nvPr/>
        </p:nvCxnSpPr>
        <p:spPr>
          <a:xfrm>
            <a:off x="5248381" y="6642095"/>
            <a:ext cx="305130" cy="2288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ED89A69-5654-4483-A95B-C0676BDA5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881" y="3327196"/>
            <a:ext cx="2666280" cy="2663669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56F6BCD4-E6CB-4EB9-8141-9C957BF11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881" y="788546"/>
            <a:ext cx="2666280" cy="2663669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79DA0F33-66A2-4285-96D9-CE257E847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1007" y="3327196"/>
            <a:ext cx="2666280" cy="2663669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95515B6E-A807-46AF-AF97-7A0698540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1008" y="705275"/>
            <a:ext cx="2666280" cy="2663669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EA3F0244-7390-497B-AE54-D4B705A27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134" y="3327196"/>
            <a:ext cx="2666280" cy="2663669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8B7CF1CF-2A0E-40D5-BD6E-C8D06A4B6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134" y="788546"/>
            <a:ext cx="2666280" cy="26636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97A9F2-34CD-4C75-ACB6-31CF9B055F0A}"/>
              </a:ext>
            </a:extLst>
          </p:cNvPr>
          <p:cNvSpPr txBox="1"/>
          <p:nvPr/>
        </p:nvSpPr>
        <p:spPr>
          <a:xfrm>
            <a:off x="4539393" y="250080"/>
            <a:ext cx="3109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4d Lorenz system</a:t>
            </a:r>
            <a:endParaRPr lang="el-GR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E978E6-CE57-4245-A64D-FB4539DE1B90}"/>
              </a:ext>
            </a:extLst>
          </p:cNvPr>
          <p:cNvSpPr txBox="1"/>
          <p:nvPr/>
        </p:nvSpPr>
        <p:spPr>
          <a:xfrm flipH="1">
            <a:off x="1520926" y="5990865"/>
            <a:ext cx="154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Forward Euler</a:t>
            </a:r>
            <a:endParaRPr lang="el-G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E91D73-6301-406D-A241-4CD596B906BE}"/>
              </a:ext>
            </a:extLst>
          </p:cNvPr>
          <p:cNvSpPr txBox="1"/>
          <p:nvPr/>
        </p:nvSpPr>
        <p:spPr>
          <a:xfrm flipH="1">
            <a:off x="4992165" y="5947148"/>
            <a:ext cx="220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order Runge-</a:t>
            </a:r>
            <a:r>
              <a:rPr lang="en-US" dirty="0" err="1"/>
              <a:t>Kutta</a:t>
            </a:r>
            <a:endParaRPr lang="el-G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674154-111E-41D9-AE08-3CFCF935FDE6}"/>
              </a:ext>
            </a:extLst>
          </p:cNvPr>
          <p:cNvSpPr txBox="1"/>
          <p:nvPr/>
        </p:nvSpPr>
        <p:spPr>
          <a:xfrm flipH="1">
            <a:off x="8384041" y="5947148"/>
            <a:ext cx="301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Backward Euler (with Newton)</a:t>
            </a:r>
            <a:endParaRPr lang="el-GR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E36971-2DBC-4180-96C2-88F63C539BA6}"/>
              </a:ext>
            </a:extLst>
          </p:cNvPr>
          <p:cNvSpPr txBox="1"/>
          <p:nvPr/>
        </p:nvSpPr>
        <p:spPr>
          <a:xfrm flipH="1">
            <a:off x="195870" y="1935714"/>
            <a:ext cx="620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xyz:</a:t>
            </a:r>
            <a:endParaRPr lang="el-G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F2D6E5-C6F5-48CA-A32D-C8F605DCDE80}"/>
              </a:ext>
            </a:extLst>
          </p:cNvPr>
          <p:cNvSpPr txBox="1"/>
          <p:nvPr/>
        </p:nvSpPr>
        <p:spPr>
          <a:xfrm flipH="1">
            <a:off x="195870" y="4474364"/>
            <a:ext cx="620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yzw:</a:t>
            </a:r>
            <a:endParaRPr lang="el-G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24F9F5-2D66-4A2C-80AF-F3F743F4DAA1}"/>
              </a:ext>
            </a:extLst>
          </p:cNvPr>
          <p:cNvSpPr txBox="1"/>
          <p:nvPr/>
        </p:nvSpPr>
        <p:spPr>
          <a:xfrm>
            <a:off x="2741581" y="3244334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h=0.001!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06BECC-2AE5-4A6A-A2E8-1A27ABA4A65F}"/>
              </a:ext>
            </a:extLst>
          </p:cNvPr>
          <p:cNvSpPr txBox="1"/>
          <p:nvPr/>
        </p:nvSpPr>
        <p:spPr>
          <a:xfrm>
            <a:off x="6780789" y="3244334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h=0.01</a:t>
            </a:r>
            <a:endParaRPr lang="el-GR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088EA3-9854-44F6-AF97-1BEBA1943C67}"/>
              </a:ext>
            </a:extLst>
          </p:cNvPr>
          <p:cNvSpPr txBox="1"/>
          <p:nvPr/>
        </p:nvSpPr>
        <p:spPr>
          <a:xfrm>
            <a:off x="10574480" y="3239338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h=0.01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585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743</Words>
  <Application>Microsoft Office PowerPoint</Application>
  <PresentationFormat>Widescreen</PresentationFormat>
  <Paragraphs>166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Nova</vt:lpstr>
      <vt:lpstr>Calibri</vt:lpstr>
      <vt:lpstr>Calibri Light</vt:lpstr>
      <vt:lpstr>Cambria Math</vt:lpstr>
      <vt:lpstr>CMBXTI10</vt:lpstr>
      <vt:lpstr>CMR10</vt:lpstr>
      <vt:lpstr>CMTI10</vt:lpstr>
      <vt:lpstr>Wingdings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Descending further into chaos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Florias Pap</dc:creator>
  <cp:lastModifiedBy>Florias Pap</cp:lastModifiedBy>
  <cp:revision>39</cp:revision>
  <dcterms:created xsi:type="dcterms:W3CDTF">2023-01-10T10:52:38Z</dcterms:created>
  <dcterms:modified xsi:type="dcterms:W3CDTF">2023-07-09T17:33:47Z</dcterms:modified>
</cp:coreProperties>
</file>